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3" r:id="rId2"/>
  </p:sldMasterIdLst>
  <p:notesMasterIdLst>
    <p:notesMasterId r:id="rId45"/>
  </p:notesMasterIdLst>
  <p:sldIdLst>
    <p:sldId id="308" r:id="rId3"/>
    <p:sldId id="323" r:id="rId4"/>
    <p:sldId id="324" r:id="rId5"/>
    <p:sldId id="309" r:id="rId6"/>
    <p:sldId id="256" r:id="rId7"/>
    <p:sldId id="307" r:id="rId8"/>
    <p:sldId id="306" r:id="rId9"/>
    <p:sldId id="305" r:id="rId10"/>
    <p:sldId id="304" r:id="rId11"/>
    <p:sldId id="303" r:id="rId12"/>
    <p:sldId id="296" r:id="rId13"/>
    <p:sldId id="297" r:id="rId14"/>
    <p:sldId id="295" r:id="rId15"/>
    <p:sldId id="300" r:id="rId16"/>
    <p:sldId id="294" r:id="rId17"/>
    <p:sldId id="310" r:id="rId18"/>
    <p:sldId id="298" r:id="rId19"/>
    <p:sldId id="313" r:id="rId20"/>
    <p:sldId id="314" r:id="rId21"/>
    <p:sldId id="315" r:id="rId22"/>
    <p:sldId id="316" r:id="rId23"/>
    <p:sldId id="321" r:id="rId24"/>
    <p:sldId id="317" r:id="rId25"/>
    <p:sldId id="299" r:id="rId26"/>
    <p:sldId id="318" r:id="rId27"/>
    <p:sldId id="319" r:id="rId28"/>
    <p:sldId id="320" r:id="rId29"/>
    <p:sldId id="293" r:id="rId30"/>
    <p:sldId id="302" r:id="rId31"/>
    <p:sldId id="273" r:id="rId32"/>
    <p:sldId id="276" r:id="rId33"/>
    <p:sldId id="277" r:id="rId34"/>
    <p:sldId id="278" r:id="rId35"/>
    <p:sldId id="279" r:id="rId36"/>
    <p:sldId id="280" r:id="rId37"/>
    <p:sldId id="322" r:id="rId38"/>
    <p:sldId id="281" r:id="rId39"/>
    <p:sldId id="282" r:id="rId40"/>
    <p:sldId id="283" r:id="rId41"/>
    <p:sldId id="284" r:id="rId42"/>
    <p:sldId id="285" r:id="rId43"/>
    <p:sldId id="287" r:id="rId44"/>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735"/>
    <p:restoredTop sz="94631"/>
  </p:normalViewPr>
  <p:slideViewPr>
    <p:cSldViewPr snapToGrid="0" snapToObjects="1">
      <p:cViewPr varScale="1">
        <p:scale>
          <a:sx n="90" d="100"/>
          <a:sy n="90" d="100"/>
        </p:scale>
        <p:origin x="208" y="24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presProps" Target="presProps.xml"/><Relationship Id="rId47" Type="http://schemas.openxmlformats.org/officeDocument/2006/relationships/viewProps" Target="viewProps.xml"/><Relationship Id="rId48" Type="http://schemas.openxmlformats.org/officeDocument/2006/relationships/theme" Target="theme/theme1.xml"/><Relationship Id="rId49" Type="http://schemas.openxmlformats.org/officeDocument/2006/relationships/tableStyles" Target="tableStyles.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32E43A-229C-1741-8FED-FAB54E2D5A1B}" type="datetimeFigureOut">
              <a:rPr lang="pl-PL" smtClean="0"/>
              <a:t>10.04.2020</a:t>
            </a:fld>
            <a:endParaRPr lang="pl-PL"/>
          </a:p>
        </p:txBody>
      </p:sp>
      <p:sp>
        <p:nvSpPr>
          <p:cNvPr id="4" name="Symbol zastępczy obrazu slajd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495A34-015A-6246-80EE-9E920740A0BC}" type="slidenum">
              <a:rPr lang="pl-PL" smtClean="0"/>
              <a:t>‹nr›</a:t>
            </a:fld>
            <a:endParaRPr lang="pl-PL"/>
          </a:p>
        </p:txBody>
      </p:sp>
    </p:spTree>
    <p:extLst>
      <p:ext uri="{BB962C8B-B14F-4D97-AF65-F5344CB8AC3E}">
        <p14:creationId xmlns:p14="http://schemas.microsoft.com/office/powerpoint/2010/main" val="13596064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EE495A34-015A-6246-80EE-9E920740A0BC}" type="slidenum">
              <a:rPr lang="pl-PL" smtClean="0"/>
              <a:t>13</a:t>
            </a:fld>
            <a:endParaRPr lang="pl-PL"/>
          </a:p>
        </p:txBody>
      </p:sp>
    </p:spTree>
    <p:extLst>
      <p:ext uri="{BB962C8B-B14F-4D97-AF65-F5344CB8AC3E}">
        <p14:creationId xmlns:p14="http://schemas.microsoft.com/office/powerpoint/2010/main" val="16787607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pl-PL" smtClean="0"/>
              <a:t>Kliknij, aby edyt. styl wz. tyt.</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en-US" dirty="0"/>
          </a:p>
        </p:txBody>
      </p:sp>
      <p:sp>
        <p:nvSpPr>
          <p:cNvPr id="4" name="Date Placeholder 3"/>
          <p:cNvSpPr>
            <a:spLocks noGrp="1"/>
          </p:cNvSpPr>
          <p:nvPr>
            <p:ph type="dt" sz="half" idx="10"/>
          </p:nvPr>
        </p:nvSpPr>
        <p:spPr/>
        <p:txBody>
          <a:bodyPr/>
          <a:lstStyle/>
          <a:p>
            <a:fld id="{4BC39C22-F94F-9448-88DC-A5C57606A8E8}" type="datetimeFigureOut">
              <a:rPr lang="pl-PL" smtClean="0"/>
              <a:t>10.04.2020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618BAA9C-F32C-8844-8FC7-9AF912A8EE18}" type="slidenum">
              <a:rPr lang="pl-PL" smtClean="0"/>
              <a:t>‹nr›</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pl-PL" smtClean="0"/>
              <a:t>Kliknij, aby edyt. styl wz. tyt.</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smtClean="0"/>
              <a:t>Przeciągnij obraz na symbol zastępczy lub kliknij ikonę, aby go dodać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4BC39C22-F94F-9448-88DC-A5C57606A8E8}" type="datetimeFigureOut">
              <a:rPr lang="pl-PL" smtClean="0"/>
              <a:t>10.04.2020</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618BAA9C-F32C-8844-8FC7-9AF912A8EE18}" type="slidenum">
              <a:rPr lang="pl-PL" smtClean="0"/>
              <a:t>‹nr›</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pis szablonu">
    <p:spTree>
      <p:nvGrpSpPr>
        <p:cNvPr id="1" name=""/>
        <p:cNvGrpSpPr/>
        <p:nvPr/>
      </p:nvGrpSpPr>
      <p:grpSpPr>
        <a:xfrm>
          <a:off x="0" y="0"/>
          <a:ext cx="0" cy="0"/>
          <a:chOff x="0" y="0"/>
          <a:chExt cx="0" cy="0"/>
        </a:xfrm>
      </p:grpSpPr>
      <p:sp>
        <p:nvSpPr>
          <p:cNvPr id="2" name="Tytuł 1"/>
          <p:cNvSpPr>
            <a:spLocks noGrp="1"/>
          </p:cNvSpPr>
          <p:nvPr>
            <p:ph type="title" hasCustomPrompt="1"/>
          </p:nvPr>
        </p:nvSpPr>
        <p:spPr/>
        <p:txBody>
          <a:bodyPr>
            <a:normAutofit/>
          </a:bodyPr>
          <a:lstStyle>
            <a:lvl1pPr>
              <a:defRPr sz="3000"/>
            </a:lvl1pPr>
          </a:lstStyle>
          <a:p>
            <a:r>
              <a:rPr lang="pl-PL" dirty="0" smtClean="0"/>
              <a:t>Opis szablonu W34 V2.4 bo mi się </a:t>
            </a:r>
            <a:r>
              <a:rPr lang="pl-PL" smtClean="0"/>
              <a:t>numer podoba.</a:t>
            </a:r>
            <a:endParaRPr lang="pl-PL" dirty="0"/>
          </a:p>
        </p:txBody>
      </p:sp>
      <p:sp>
        <p:nvSpPr>
          <p:cNvPr id="3" name="Symbol zastępczy daty 2"/>
          <p:cNvSpPr>
            <a:spLocks noGrp="1"/>
          </p:cNvSpPr>
          <p:nvPr>
            <p:ph type="dt" sz="half" idx="10"/>
          </p:nvPr>
        </p:nvSpPr>
        <p:spPr/>
        <p:txBody>
          <a:bodyPr/>
          <a:lstStyle/>
          <a:p>
            <a:fld id="{6CBE13D6-D9AF-E34D-A440-CDCDD108A23A}" type="datetimeFigureOut">
              <a:rPr lang="pl-PL" smtClean="0"/>
              <a:t>10.04.2020</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B18FA68A-9F98-AD4F-B60A-1C984F9A36F6}" type="slidenum">
              <a:rPr lang="pl-PL" smtClean="0"/>
              <a:t>‹nr›</a:t>
            </a:fld>
            <a:endParaRPr lang="pl-PL"/>
          </a:p>
        </p:txBody>
      </p:sp>
      <p:sp>
        <p:nvSpPr>
          <p:cNvPr id="7" name="Symbol zastępczy zawartości 6"/>
          <p:cNvSpPr>
            <a:spLocks noGrp="1"/>
          </p:cNvSpPr>
          <p:nvPr>
            <p:ph sz="quarter" idx="13" hasCustomPrompt="1"/>
          </p:nvPr>
        </p:nvSpPr>
        <p:spPr>
          <a:xfrm>
            <a:off x="628650" y="1893888"/>
            <a:ext cx="7886700" cy="3054350"/>
          </a:xfrm>
        </p:spPr>
        <p:txBody>
          <a:bodyPr/>
          <a:lstStyle>
            <a:lvl1pPr>
              <a:defRPr baseline="0"/>
            </a:lvl1pPr>
            <a:lvl2pPr>
              <a:defRPr baseline="0"/>
            </a:lvl2pPr>
          </a:lstStyle>
          <a:p>
            <a:pPr lvl="0"/>
            <a:r>
              <a:rPr lang="pl-PL" dirty="0" smtClean="0"/>
              <a:t>Tu będę sobie opisywał na czym polega ten szablon</a:t>
            </a:r>
          </a:p>
          <a:p>
            <a:pPr lvl="1"/>
            <a:r>
              <a:rPr lang="pl-PL" dirty="0" smtClean="0"/>
              <a:t>Powstał we wrześniu 2019, przy okazji wykładu „Inwestycje które nie spłoną” i wykładu „nadzieja ucznia Jezusa”. Wersja 2.4 jest pierwsza </a:t>
            </a:r>
            <a:r>
              <a:rPr lang="mr-IN" dirty="0" smtClean="0"/>
              <a:t>–</a:t>
            </a:r>
            <a:r>
              <a:rPr lang="pl-PL" dirty="0" smtClean="0"/>
              <a:t> ma ustalone jakoś kolory.</a:t>
            </a:r>
          </a:p>
          <a:p>
            <a:pPr lvl="1"/>
            <a:r>
              <a:rPr lang="pl-PL" dirty="0" smtClean="0"/>
              <a:t>Warto by tu wstawić szablony jakie miałem w prezentacjach 3S-owych.</a:t>
            </a:r>
            <a:endParaRPr lang="pl-PL" dirty="0"/>
          </a:p>
        </p:txBody>
      </p:sp>
    </p:spTree>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28650" y="1122363"/>
            <a:ext cx="7886700" cy="2387600"/>
          </a:xfrm>
        </p:spPr>
        <p:txBody>
          <a:bodyPr anchor="b"/>
          <a:lstStyle>
            <a:lvl1pPr algn="ctr">
              <a:defRPr sz="4500" b="1"/>
            </a:lvl1pPr>
          </a:lstStyle>
          <a:p>
            <a:r>
              <a:rPr lang="pl-PL" dirty="0"/>
              <a:t>Kliknij, aby </a:t>
            </a:r>
            <a:r>
              <a:rPr lang="pl-PL" dirty="0" err="1"/>
              <a:t>edyt</a:t>
            </a:r>
            <a:r>
              <a:rPr lang="pl-PL" dirty="0"/>
              <a:t>. styl wz. tyt.</a:t>
            </a:r>
          </a:p>
        </p:txBody>
      </p:sp>
      <p:sp>
        <p:nvSpPr>
          <p:cNvPr id="3" name="Podtytuł 2"/>
          <p:cNvSpPr>
            <a:spLocks noGrp="1"/>
          </p:cNvSpPr>
          <p:nvPr>
            <p:ph type="subTitle" idx="1"/>
          </p:nvPr>
        </p:nvSpPr>
        <p:spPr>
          <a:xfrm>
            <a:off x="628650" y="4034911"/>
            <a:ext cx="7886700" cy="1655762"/>
          </a:xfrm>
        </p:spPr>
        <p:txBody>
          <a:bodyPr anchor="b"/>
          <a:lstStyle>
            <a:lvl1pPr marL="0" indent="0" algn="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pl-PL"/>
              <a:t>Kliknij, aby edytować styl wzorca podtytułu</a:t>
            </a:r>
          </a:p>
        </p:txBody>
      </p:sp>
      <p:sp>
        <p:nvSpPr>
          <p:cNvPr id="4" name="Symbol zastępczy daty 3"/>
          <p:cNvSpPr>
            <a:spLocks noGrp="1"/>
          </p:cNvSpPr>
          <p:nvPr>
            <p:ph type="dt" sz="half" idx="10"/>
          </p:nvPr>
        </p:nvSpPr>
        <p:spPr/>
        <p:txBody>
          <a:bodyPr/>
          <a:lstStyle/>
          <a:p>
            <a:fld id="{6CBE13D6-D9AF-E34D-A440-CDCDD108A23A}" type="datetimeFigureOut">
              <a:rPr lang="pl-PL" smtClean="0"/>
              <a:t>10.04.2020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B18FA68A-9F98-AD4F-B60A-1C984F9A36F6}" type="slidenum">
              <a:rPr lang="pl-PL" smtClean="0"/>
              <a:t>‹nr›</a:t>
            </a:fld>
            <a:endParaRPr lang="pl-PL"/>
          </a:p>
        </p:txBody>
      </p:sp>
    </p:spTree>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623888" y="1182968"/>
            <a:ext cx="7886700" cy="2852737"/>
          </a:xfrm>
        </p:spPr>
        <p:txBody>
          <a:bodyPr anchor="b"/>
          <a:lstStyle>
            <a:lvl1pPr>
              <a:defRPr sz="4500" b="1"/>
            </a:lvl1pPr>
          </a:lstStyle>
          <a:p>
            <a:r>
              <a:rPr lang="pl-PL" dirty="0"/>
              <a:t>Kliknij, aby </a:t>
            </a:r>
            <a:r>
              <a:rPr lang="pl-PL" dirty="0" err="1"/>
              <a:t>edyt</a:t>
            </a:r>
            <a:r>
              <a:rPr lang="pl-PL" dirty="0"/>
              <a:t>. styl wz. tyt.</a:t>
            </a:r>
          </a:p>
        </p:txBody>
      </p:sp>
      <p:sp>
        <p:nvSpPr>
          <p:cNvPr id="3" name="Symbol zastępczy tekstu 2"/>
          <p:cNvSpPr>
            <a:spLocks noGrp="1"/>
          </p:cNvSpPr>
          <p:nvPr>
            <p:ph type="body" idx="1"/>
          </p:nvPr>
        </p:nvSpPr>
        <p:spPr>
          <a:xfrm>
            <a:off x="623888" y="4589464"/>
            <a:ext cx="7886700" cy="1500187"/>
          </a:xfrm>
        </p:spPr>
        <p:txBody>
          <a:bodyPr/>
          <a:lstStyle>
            <a:lvl1pPr marL="0" indent="0" algn="r">
              <a:spcBef>
                <a:spcPts val="300"/>
              </a:spcBef>
              <a:buNone/>
              <a:defRPr sz="1500" i="1">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pl-PL" dirty="0"/>
              <a:t>Kliknij, aby edytować style wzorca tekstu</a:t>
            </a:r>
          </a:p>
        </p:txBody>
      </p:sp>
      <p:sp>
        <p:nvSpPr>
          <p:cNvPr id="4" name="Symbol zastępczy daty 3"/>
          <p:cNvSpPr>
            <a:spLocks noGrp="1"/>
          </p:cNvSpPr>
          <p:nvPr>
            <p:ph type="dt" sz="half" idx="10"/>
          </p:nvPr>
        </p:nvSpPr>
        <p:spPr/>
        <p:txBody>
          <a:bodyPr/>
          <a:lstStyle/>
          <a:p>
            <a:fld id="{6CBE13D6-D9AF-E34D-A440-CDCDD108A23A}" type="datetimeFigureOut">
              <a:rPr lang="pl-PL" smtClean="0"/>
              <a:t>10.04.2020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B18FA68A-9F98-AD4F-B60A-1C984F9A36F6}" type="slidenum">
              <a:rPr lang="pl-PL" smtClean="0"/>
              <a:t>‹nr›</a:t>
            </a:fld>
            <a:endParaRPr lang="pl-PL"/>
          </a:p>
        </p:txBody>
      </p:sp>
    </p:spTree>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 styl wz. tyt.</a:t>
            </a:r>
          </a:p>
        </p:txBody>
      </p:sp>
      <p:sp>
        <p:nvSpPr>
          <p:cNvPr id="3" name="Symbol zastępczy zawartości 2"/>
          <p:cNvSpPr>
            <a:spLocks noGrp="1"/>
          </p:cNvSpPr>
          <p:nvPr>
            <p:ph idx="1"/>
          </p:nvPr>
        </p:nvSpPr>
        <p:spPr/>
        <p:txBody>
          <a:bodyPr/>
          <a:lstStyle>
            <a:lvl1pPr>
              <a:spcBef>
                <a:spcPts val="450"/>
              </a:spcBef>
              <a:defRPr/>
            </a:lvl1pPr>
            <a:lvl2pPr>
              <a:spcBef>
                <a:spcPts val="450"/>
              </a:spcBef>
              <a:defRPr/>
            </a:lvl2pPr>
            <a:lvl3pPr>
              <a:spcBef>
                <a:spcPts val="450"/>
              </a:spcBef>
              <a:defRPr/>
            </a:lvl3pPr>
            <a:lvl4pPr>
              <a:spcBef>
                <a:spcPts val="450"/>
              </a:spcBef>
              <a:defRPr/>
            </a:lvl4pPr>
            <a:lvl5pPr>
              <a:spcBef>
                <a:spcPts val="450"/>
              </a:spcBef>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6CBE13D6-D9AF-E34D-A440-CDCDD108A23A}" type="datetimeFigureOut">
              <a:rPr lang="pl-PL" smtClean="0"/>
              <a:t>10.04.2020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B18FA68A-9F98-AD4F-B60A-1C984F9A36F6}" type="slidenum">
              <a:rPr lang="pl-PL" smtClean="0"/>
              <a:t>‹nr›</a:t>
            </a:fld>
            <a:endParaRPr lang="pl-PL"/>
          </a:p>
        </p:txBody>
      </p:sp>
    </p:spTree>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ytuł i treść 1">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 styl wz. tyt.</a:t>
            </a:r>
          </a:p>
        </p:txBody>
      </p:sp>
      <p:sp>
        <p:nvSpPr>
          <p:cNvPr id="3" name="Symbol zastępczy zawartości 2"/>
          <p:cNvSpPr>
            <a:spLocks noGrp="1"/>
          </p:cNvSpPr>
          <p:nvPr>
            <p:ph idx="1"/>
          </p:nvPr>
        </p:nvSpPr>
        <p:spPr>
          <a:solidFill>
            <a:schemeClr val="tx2">
              <a:lumMod val="20000"/>
              <a:lumOff val="80000"/>
            </a:schemeClr>
          </a:solidFill>
          <a:ln>
            <a:solidFill>
              <a:schemeClr val="accent1">
                <a:lumMod val="50000"/>
              </a:schemeClr>
            </a:solidFill>
          </a:ln>
        </p:spPr>
        <p:txBody>
          <a:bodyPr vert="horz" lIns="144000" tIns="144000" rIns="144000" bIns="144000" rtlCol="0">
            <a:normAutofit/>
          </a:bodyPr>
          <a:lstStyle>
            <a:lvl1pPr marL="0" indent="-171450">
              <a:buNone/>
              <a:defRPr lang="pl-PL" sz="1500">
                <a:solidFill>
                  <a:schemeClr val="tx1"/>
                </a:solidFill>
              </a:defRPr>
            </a:lvl1pPr>
            <a:lvl2pPr marL="0" indent="-171450">
              <a:buNone/>
              <a:defRPr lang="pl-PL" sz="1500">
                <a:solidFill>
                  <a:schemeClr val="tx1"/>
                </a:solidFill>
              </a:defRPr>
            </a:lvl2pPr>
            <a:lvl3pPr marL="0" indent="-171450">
              <a:buNone/>
              <a:defRPr lang="pl-PL" sz="1500">
                <a:solidFill>
                  <a:schemeClr val="tx1"/>
                </a:solidFill>
              </a:defRPr>
            </a:lvl3pPr>
            <a:lvl4pPr marL="0" indent="-171450">
              <a:buNone/>
              <a:defRPr lang="pl-PL" sz="1500">
                <a:solidFill>
                  <a:schemeClr val="tx1"/>
                </a:solidFill>
              </a:defRPr>
            </a:lvl4pPr>
            <a:lvl5pPr marL="0" indent="-171450">
              <a:buNone/>
              <a:defRPr lang="pl-PL" sz="1500">
                <a:solidFill>
                  <a:schemeClr val="tx1"/>
                </a:solidFill>
              </a:defRPr>
            </a:lvl5pPr>
          </a:lstStyle>
          <a:p>
            <a:pPr marL="0" lvl="0" indent="0"/>
            <a:r>
              <a:rPr lang="pl-PL" dirty="0"/>
              <a:t>Kliknij, aby edytować style wzorca tekstu</a:t>
            </a:r>
          </a:p>
          <a:p>
            <a:pPr marL="342900" lvl="1" indent="0"/>
            <a:r>
              <a:rPr lang="pl-PL" dirty="0"/>
              <a:t>Drugi poziom</a:t>
            </a:r>
          </a:p>
          <a:p>
            <a:pPr marL="685800" lvl="2" indent="0"/>
            <a:r>
              <a:rPr lang="pl-PL" dirty="0"/>
              <a:t>Trzeci poziom</a:t>
            </a:r>
          </a:p>
          <a:p>
            <a:pPr marL="1028700" lvl="3" indent="0"/>
            <a:r>
              <a:rPr lang="pl-PL" dirty="0"/>
              <a:t>Czwarty poziom</a:t>
            </a:r>
          </a:p>
          <a:p>
            <a:pPr marL="1371600" lvl="4" indent="0"/>
            <a:r>
              <a:rPr lang="pl-PL" dirty="0"/>
              <a:t>Piąty poziom</a:t>
            </a:r>
          </a:p>
        </p:txBody>
      </p:sp>
      <p:sp>
        <p:nvSpPr>
          <p:cNvPr id="4" name="Symbol zastępczy daty 3"/>
          <p:cNvSpPr>
            <a:spLocks noGrp="1"/>
          </p:cNvSpPr>
          <p:nvPr>
            <p:ph type="dt" sz="half" idx="10"/>
          </p:nvPr>
        </p:nvSpPr>
        <p:spPr/>
        <p:txBody>
          <a:bodyPr/>
          <a:lstStyle/>
          <a:p>
            <a:fld id="{6CBE13D6-D9AF-E34D-A440-CDCDD108A23A}" type="datetimeFigureOut">
              <a:rPr lang="pl-PL" smtClean="0"/>
              <a:t>10.04.2020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B18FA68A-9F98-AD4F-B60A-1C984F9A36F6}" type="slidenum">
              <a:rPr lang="pl-PL" smtClean="0"/>
              <a:t>‹nr›</a:t>
            </a:fld>
            <a:endParaRPr lang="pl-PL"/>
          </a:p>
        </p:txBody>
      </p:sp>
    </p:spTree>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a:t>
            </a:r>
            <a:r>
              <a:rPr lang="pl-PL" dirty="0" err="1"/>
              <a:t>edyt</a:t>
            </a:r>
            <a:r>
              <a:rPr lang="pl-PL" dirty="0"/>
              <a:t>. styl wz. tyt.</a:t>
            </a:r>
          </a:p>
        </p:txBody>
      </p:sp>
      <p:sp>
        <p:nvSpPr>
          <p:cNvPr id="3" name="Symbol zastępczy daty 2"/>
          <p:cNvSpPr>
            <a:spLocks noGrp="1"/>
          </p:cNvSpPr>
          <p:nvPr>
            <p:ph type="dt" sz="half" idx="10"/>
          </p:nvPr>
        </p:nvSpPr>
        <p:spPr/>
        <p:txBody>
          <a:bodyPr/>
          <a:lstStyle/>
          <a:p>
            <a:fld id="{6CBE13D6-D9AF-E34D-A440-CDCDD108A23A}" type="datetimeFigureOut">
              <a:rPr lang="pl-PL" smtClean="0"/>
              <a:t>10.04.2020</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B18FA68A-9F98-AD4F-B60A-1C984F9A36F6}" type="slidenum">
              <a:rPr lang="pl-PL" smtClean="0"/>
              <a:t>‹nr›</a:t>
            </a:fld>
            <a:endParaRPr lang="pl-PL"/>
          </a:p>
        </p:txBody>
      </p:sp>
    </p:spTree>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6CBE13D6-D9AF-E34D-A440-CDCDD108A23A}" type="datetimeFigureOut">
              <a:rPr lang="pl-PL" smtClean="0"/>
              <a:t>10.04.2020</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B18FA68A-9F98-AD4F-B60A-1C984F9A36F6}" type="slidenum">
              <a:rPr lang="pl-PL" smtClean="0"/>
              <a:t>‹nr›</a:t>
            </a:fld>
            <a:endParaRPr lang="pl-PL"/>
          </a:p>
        </p:txBody>
      </p:sp>
    </p:spTree>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Złota myśl mała">
    <p:spTree>
      <p:nvGrpSpPr>
        <p:cNvPr id="1" name=""/>
        <p:cNvGrpSpPr/>
        <p:nvPr/>
      </p:nvGrpSpPr>
      <p:grpSpPr>
        <a:xfrm>
          <a:off x="0" y="0"/>
          <a:ext cx="0" cy="0"/>
          <a:chOff x="0" y="0"/>
          <a:chExt cx="0" cy="0"/>
        </a:xfrm>
      </p:grpSpPr>
      <p:sp>
        <p:nvSpPr>
          <p:cNvPr id="7" name="Chmurka 6"/>
          <p:cNvSpPr/>
          <p:nvPr userDrawn="1"/>
        </p:nvSpPr>
        <p:spPr>
          <a:xfrm>
            <a:off x="1399785" y="1077240"/>
            <a:ext cx="5804155" cy="4496844"/>
          </a:xfrm>
          <a:prstGeom prst="cloud">
            <a:avLst/>
          </a:prstGeom>
          <a:solidFill>
            <a:schemeClr val="accent4">
              <a:lumMod val="20000"/>
              <a:lumOff val="80000"/>
            </a:schemeClr>
          </a:solidFill>
          <a:ln>
            <a:solidFill>
              <a:srgbClr val="B08D00"/>
            </a:solidFill>
          </a:ln>
          <a:effectLst>
            <a:outerShdw blurRad="50800" dist="38100" sx="104000" sy="104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350"/>
          </a:p>
        </p:txBody>
      </p:sp>
      <p:sp>
        <p:nvSpPr>
          <p:cNvPr id="3" name="Symbol zastępczy zawartości 2"/>
          <p:cNvSpPr>
            <a:spLocks noGrp="1"/>
          </p:cNvSpPr>
          <p:nvPr>
            <p:ph idx="1"/>
          </p:nvPr>
        </p:nvSpPr>
        <p:spPr>
          <a:xfrm>
            <a:off x="1831148" y="1370016"/>
            <a:ext cx="5261715" cy="3941021"/>
          </a:xfrm>
        </p:spPr>
        <p:txBody>
          <a:bodyPr anchor="ctr">
            <a:normAutofit/>
          </a:bodyPr>
          <a:lstStyle>
            <a:lvl1pPr marL="0" indent="0" algn="ctr">
              <a:buNone/>
              <a:defRPr sz="3300" b="1"/>
            </a:lvl1pPr>
          </a:lstStyle>
          <a:p>
            <a:pPr lvl="0"/>
            <a:r>
              <a:rPr lang="pl-PL" dirty="0"/>
              <a:t>Kliknij, aby edytować style wzorca tekstu</a:t>
            </a:r>
          </a:p>
        </p:txBody>
      </p:sp>
    </p:spTree>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Złota myśl duża">
    <p:spTree>
      <p:nvGrpSpPr>
        <p:cNvPr id="1" name=""/>
        <p:cNvGrpSpPr/>
        <p:nvPr/>
      </p:nvGrpSpPr>
      <p:grpSpPr>
        <a:xfrm>
          <a:off x="0" y="0"/>
          <a:ext cx="0" cy="0"/>
          <a:chOff x="0" y="0"/>
          <a:chExt cx="0" cy="0"/>
        </a:xfrm>
      </p:grpSpPr>
      <p:sp>
        <p:nvSpPr>
          <p:cNvPr id="7" name="Chmurka 6"/>
          <p:cNvSpPr/>
          <p:nvPr userDrawn="1"/>
        </p:nvSpPr>
        <p:spPr>
          <a:xfrm>
            <a:off x="507304" y="424170"/>
            <a:ext cx="7560931" cy="6076838"/>
          </a:xfrm>
          <a:prstGeom prst="cloud">
            <a:avLst/>
          </a:prstGeom>
          <a:solidFill>
            <a:schemeClr val="accent4">
              <a:lumMod val="20000"/>
              <a:lumOff val="80000"/>
            </a:schemeClr>
          </a:solidFill>
          <a:ln>
            <a:solidFill>
              <a:srgbClr val="B08D00"/>
            </a:solidFill>
          </a:ln>
          <a:effectLst>
            <a:outerShdw blurRad="50800" dist="38100" sx="104000" sy="104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350"/>
          </a:p>
        </p:txBody>
      </p:sp>
      <p:sp>
        <p:nvSpPr>
          <p:cNvPr id="3" name="Symbol zastępczy zawartości 2"/>
          <p:cNvSpPr>
            <a:spLocks noGrp="1"/>
          </p:cNvSpPr>
          <p:nvPr>
            <p:ph idx="1"/>
          </p:nvPr>
        </p:nvSpPr>
        <p:spPr>
          <a:xfrm>
            <a:off x="628650" y="1299533"/>
            <a:ext cx="7516400" cy="4351338"/>
          </a:xfrm>
        </p:spPr>
        <p:txBody>
          <a:bodyPr anchor="ctr">
            <a:normAutofit/>
          </a:bodyPr>
          <a:lstStyle>
            <a:lvl1pPr marL="0" indent="0" algn="ctr">
              <a:buNone/>
              <a:defRPr sz="4050" b="1"/>
            </a:lvl1pPr>
          </a:lstStyle>
          <a:p>
            <a:pPr lvl="0"/>
            <a:r>
              <a:rPr lang="pl-PL" dirty="0"/>
              <a:t>Kliknij, aby edytować style wzorca tekstu</a:t>
            </a:r>
          </a:p>
        </p:txBody>
      </p:sp>
    </p:spTree>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 styl wz. tyt.</a:t>
            </a:r>
            <a:endParaRPr lang="en-US" dirty="0"/>
          </a:p>
        </p:txBody>
      </p:sp>
      <p:sp>
        <p:nvSpPr>
          <p:cNvPr id="3" name="Content Placeholder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4BC39C22-F94F-9448-88DC-A5C57606A8E8}" type="datetimeFigureOut">
              <a:rPr lang="pl-PL" smtClean="0"/>
              <a:t>10.04.2020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618BAA9C-F32C-8844-8FC7-9AF912A8EE18}" type="slidenum">
              <a:rPr lang="pl-PL" smtClean="0"/>
              <a:t>‹nr›</a:t>
            </a:fld>
            <a:endParaRPr lang="pl-PL"/>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Złota myśl niebieska">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 styl wz. tyt.</a:t>
            </a:r>
          </a:p>
        </p:txBody>
      </p:sp>
      <p:sp>
        <p:nvSpPr>
          <p:cNvPr id="7" name="Chmurka 6"/>
          <p:cNvSpPr/>
          <p:nvPr userDrawn="1"/>
        </p:nvSpPr>
        <p:spPr>
          <a:xfrm>
            <a:off x="860610" y="950262"/>
            <a:ext cx="7207625" cy="5844988"/>
          </a:xfrm>
          <a:prstGeom prst="cloud">
            <a:avLst/>
          </a:prstGeom>
          <a:solidFill>
            <a:schemeClr val="accent1">
              <a:lumMod val="40000"/>
              <a:lumOff val="60000"/>
            </a:schemeClr>
          </a:solidFill>
          <a:ln>
            <a:solidFill>
              <a:srgbClr val="00B0F0"/>
            </a:solidFill>
          </a:ln>
          <a:effectLst>
            <a:outerShdw blurRad="50800" dist="38100" sx="104000" sy="104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350"/>
          </a:p>
        </p:txBody>
      </p:sp>
      <p:sp>
        <p:nvSpPr>
          <p:cNvPr id="3" name="Symbol zastępczy zawartości 2"/>
          <p:cNvSpPr>
            <a:spLocks noGrp="1"/>
          </p:cNvSpPr>
          <p:nvPr>
            <p:ph idx="1"/>
          </p:nvPr>
        </p:nvSpPr>
        <p:spPr>
          <a:xfrm>
            <a:off x="628650" y="1825625"/>
            <a:ext cx="7886700" cy="4351338"/>
          </a:xfrm>
        </p:spPr>
        <p:txBody>
          <a:bodyPr anchor="ctr">
            <a:normAutofit/>
          </a:bodyPr>
          <a:lstStyle>
            <a:lvl1pPr marL="0" indent="0" algn="ctr">
              <a:buNone/>
              <a:defRPr sz="4050" b="1"/>
            </a:lvl1pPr>
          </a:lstStyle>
          <a:p>
            <a:pPr lvl="0"/>
            <a:r>
              <a:rPr lang="pl-PL" dirty="0"/>
              <a:t>Kliknij, aby edytować style wzorca tekstu</a:t>
            </a:r>
          </a:p>
        </p:txBody>
      </p:sp>
    </p:spTree>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1_Cytat i komentarz">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 styl wz. tyt.</a:t>
            </a:r>
          </a:p>
        </p:txBody>
      </p:sp>
      <p:sp>
        <p:nvSpPr>
          <p:cNvPr id="3" name="Symbol zastępczy zawartości 2"/>
          <p:cNvSpPr>
            <a:spLocks noGrp="1"/>
          </p:cNvSpPr>
          <p:nvPr>
            <p:ph idx="1"/>
          </p:nvPr>
        </p:nvSpPr>
        <p:spPr>
          <a:xfrm>
            <a:off x="628650" y="1825625"/>
            <a:ext cx="7886700" cy="2070514"/>
          </a:xfrm>
          <a:solidFill>
            <a:schemeClr val="accent4">
              <a:lumMod val="20000"/>
              <a:lumOff val="80000"/>
            </a:schemeClr>
          </a:solidFill>
          <a:ln w="6350">
            <a:solidFill>
              <a:srgbClr val="BF9500"/>
            </a:solidFill>
            <a:prstDash val="sysDot"/>
          </a:ln>
        </p:spPr>
        <p:txBody>
          <a:bodyPr vert="horz" lIns="91440" tIns="45720" rIns="91440" bIns="45720" rtlCol="0" anchor="ctr">
            <a:normAutofit/>
          </a:bodyPr>
          <a:lstStyle>
            <a:lvl1pPr>
              <a:defRPr lang="pl-PL" sz="1800" i="1" dirty="0">
                <a:solidFill>
                  <a:schemeClr val="accent2">
                    <a:lumMod val="50000"/>
                  </a:schemeClr>
                </a:solidFill>
                <a:latin typeface="Verdana" panose="020B0604030504040204" pitchFamily="34" charset="0"/>
                <a:ea typeface="Verdana" panose="020B0604030504040204" pitchFamily="34" charset="0"/>
                <a:cs typeface="Verdana" panose="020B0604030504040204" pitchFamily="34" charset="0"/>
              </a:defRPr>
            </a:lvl1pPr>
          </a:lstStyle>
          <a:p>
            <a:pPr marL="0" lvl="0" indent="0" algn="just">
              <a:spcBef>
                <a:spcPts val="300"/>
              </a:spcBef>
              <a:buNone/>
            </a:pPr>
            <a:r>
              <a:rPr lang="pl-PL" dirty="0"/>
              <a:t>Kliknij, aby edytować style </a:t>
            </a:r>
            <a:r>
              <a:rPr lang="pl-PL"/>
              <a:t>wzorca tekstu</a:t>
            </a:r>
            <a:endParaRPr lang="pl-PL" dirty="0"/>
          </a:p>
        </p:txBody>
      </p:sp>
      <p:sp>
        <p:nvSpPr>
          <p:cNvPr id="4" name="Symbol zastępczy daty 3"/>
          <p:cNvSpPr>
            <a:spLocks noGrp="1"/>
          </p:cNvSpPr>
          <p:nvPr>
            <p:ph type="dt" sz="half" idx="10"/>
          </p:nvPr>
        </p:nvSpPr>
        <p:spPr/>
        <p:txBody>
          <a:bodyPr/>
          <a:lstStyle/>
          <a:p>
            <a:fld id="{6CBE13D6-D9AF-E34D-A440-CDCDD108A23A}" type="datetimeFigureOut">
              <a:rPr lang="pl-PL" smtClean="0"/>
              <a:t>10.04.2020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B18FA68A-9F98-AD4F-B60A-1C984F9A36F6}" type="slidenum">
              <a:rPr lang="pl-PL" smtClean="0"/>
              <a:t>‹nr›</a:t>
            </a:fld>
            <a:endParaRPr lang="pl-PL"/>
          </a:p>
        </p:txBody>
      </p:sp>
      <p:sp>
        <p:nvSpPr>
          <p:cNvPr id="7" name="Symbol zastępczy zawartości 2"/>
          <p:cNvSpPr>
            <a:spLocks noGrp="1"/>
          </p:cNvSpPr>
          <p:nvPr>
            <p:ph idx="13"/>
          </p:nvPr>
        </p:nvSpPr>
        <p:spPr>
          <a:xfrm>
            <a:off x="628650" y="4031076"/>
            <a:ext cx="7886700" cy="2070514"/>
          </a:xfrm>
        </p:spPr>
        <p:txBody>
          <a:bodyPr>
            <a:normAutofit/>
          </a:bodyPr>
          <a:lstStyle>
            <a:lvl1pPr>
              <a:defRPr sz="1800"/>
            </a:lvl1pPr>
            <a:lvl2pPr>
              <a:defRPr sz="1500"/>
            </a:lvl2pPr>
            <a:lvl3pPr>
              <a:defRPr sz="1350"/>
            </a:lvl3pPr>
            <a:lvl4pPr>
              <a:defRPr sz="1200"/>
            </a:lvl4pPr>
            <a:lvl5pPr>
              <a:defRPr sz="1200"/>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2_Cytat i komentarz 2">
    <p:spTree>
      <p:nvGrpSpPr>
        <p:cNvPr id="1" name=""/>
        <p:cNvGrpSpPr/>
        <p:nvPr/>
      </p:nvGrpSpPr>
      <p:grpSpPr>
        <a:xfrm>
          <a:off x="0" y="0"/>
          <a:ext cx="0" cy="0"/>
          <a:chOff x="0" y="0"/>
          <a:chExt cx="0" cy="0"/>
        </a:xfrm>
      </p:grpSpPr>
      <p:sp>
        <p:nvSpPr>
          <p:cNvPr id="2" name="Tytuł 1"/>
          <p:cNvSpPr>
            <a:spLocks noGrp="1"/>
          </p:cNvSpPr>
          <p:nvPr>
            <p:ph type="title" hasCustomPrompt="1"/>
          </p:nvPr>
        </p:nvSpPr>
        <p:spPr/>
        <p:txBody>
          <a:bodyPr anchor="t"/>
          <a:lstStyle/>
          <a:p>
            <a:r>
              <a:rPr lang="pl-PL" dirty="0"/>
              <a:t>Kliknij, aby </a:t>
            </a:r>
            <a:r>
              <a:rPr lang="pl-PL" dirty="0" err="1"/>
              <a:t>edyt</a:t>
            </a:r>
            <a:r>
              <a:rPr lang="pl-PL" dirty="0"/>
              <a:t>. styl wz. tyt.</a:t>
            </a:r>
          </a:p>
        </p:txBody>
      </p:sp>
      <p:sp>
        <p:nvSpPr>
          <p:cNvPr id="3" name="Symbol zastępczy zawartości 2"/>
          <p:cNvSpPr>
            <a:spLocks noGrp="1"/>
          </p:cNvSpPr>
          <p:nvPr>
            <p:ph idx="1" hasCustomPrompt="1"/>
          </p:nvPr>
        </p:nvSpPr>
        <p:spPr>
          <a:xfrm>
            <a:off x="628650" y="1254369"/>
            <a:ext cx="7886700" cy="3098970"/>
          </a:xfrm>
          <a:solidFill>
            <a:schemeClr val="accent4">
              <a:lumMod val="20000"/>
              <a:lumOff val="80000"/>
            </a:schemeClr>
          </a:solidFill>
          <a:ln w="6350">
            <a:solidFill>
              <a:srgbClr val="BF9500"/>
            </a:solidFill>
            <a:prstDash val="sysDot"/>
          </a:ln>
        </p:spPr>
        <p:txBody>
          <a:bodyPr anchor="ctr">
            <a:normAutofit/>
          </a:bodyPr>
          <a:lstStyle>
            <a:lvl1pPr marL="0" indent="0" algn="just">
              <a:spcBef>
                <a:spcPts val="300"/>
              </a:spcBef>
              <a:buNone/>
              <a:defRPr sz="1800" i="1">
                <a:solidFill>
                  <a:schemeClr val="accent2">
                    <a:lumMod val="50000"/>
                  </a:schemeClr>
                </a:solidFill>
                <a:latin typeface="Verdana" panose="020B0604030504040204" pitchFamily="34" charset="0"/>
                <a:ea typeface="Verdana" panose="020B0604030504040204" pitchFamily="34" charset="0"/>
                <a:cs typeface="Verdana" panose="020B0604030504040204" pitchFamily="34" charset="0"/>
              </a:defRPr>
            </a:lvl1pPr>
            <a:lvl2pPr marL="342900" indent="0">
              <a:buNone/>
              <a:defRPr/>
            </a:lvl2pPr>
            <a:lvl3pPr marL="685800" indent="0">
              <a:buNone/>
              <a:defRPr/>
            </a:lvl3pPr>
            <a:lvl4pPr marL="1028700" indent="0">
              <a:buNone/>
              <a:defRPr/>
            </a:lvl4pPr>
            <a:lvl5pPr marL="1371600" indent="0">
              <a:buNone/>
              <a:defRPr/>
            </a:lvl5pPr>
          </a:lstStyle>
          <a:p>
            <a:pPr lvl="0"/>
            <a:r>
              <a:rPr lang="pl-PL" dirty="0"/>
              <a:t>Kliknij, aby edytować style wzorca tekstu</a:t>
            </a:r>
          </a:p>
        </p:txBody>
      </p:sp>
      <p:sp>
        <p:nvSpPr>
          <p:cNvPr id="7" name="Symbol zastępczy zawartości 2"/>
          <p:cNvSpPr>
            <a:spLocks noGrp="1"/>
          </p:cNvSpPr>
          <p:nvPr>
            <p:ph idx="13"/>
          </p:nvPr>
        </p:nvSpPr>
        <p:spPr>
          <a:xfrm>
            <a:off x="628650" y="4528031"/>
            <a:ext cx="7886700" cy="2070514"/>
          </a:xfrm>
        </p:spPr>
        <p:txBody>
          <a:bodyPr>
            <a:normAutofit/>
          </a:bodyPr>
          <a:lstStyle>
            <a:lvl1pPr>
              <a:defRPr sz="1800"/>
            </a:lvl1pPr>
            <a:lvl2pPr>
              <a:defRPr sz="1500"/>
            </a:lvl2pPr>
            <a:lvl3pPr>
              <a:defRPr sz="1350"/>
            </a:lvl3pPr>
            <a:lvl4pPr>
              <a:defRPr sz="1200"/>
            </a:lvl4pPr>
            <a:lvl5pPr>
              <a:defRPr sz="1200"/>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Cytat i komentarz">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 styl wz. tyt.</a:t>
            </a:r>
          </a:p>
        </p:txBody>
      </p:sp>
      <p:sp>
        <p:nvSpPr>
          <p:cNvPr id="3" name="Symbol zastępczy zawartości 2"/>
          <p:cNvSpPr>
            <a:spLocks noGrp="1"/>
          </p:cNvSpPr>
          <p:nvPr>
            <p:ph idx="1"/>
          </p:nvPr>
        </p:nvSpPr>
        <p:spPr>
          <a:xfrm>
            <a:off x="628650" y="1825625"/>
            <a:ext cx="7886700" cy="2070514"/>
          </a:xfrm>
          <a:solidFill>
            <a:schemeClr val="accent4">
              <a:lumMod val="20000"/>
              <a:lumOff val="80000"/>
            </a:schemeClr>
          </a:solidFill>
          <a:ln w="6350">
            <a:solidFill>
              <a:srgbClr val="BF9500"/>
            </a:solidFill>
            <a:prstDash val="sysDot"/>
          </a:ln>
        </p:spPr>
        <p:txBody>
          <a:bodyPr vert="horz" lIns="91440" tIns="45720" rIns="91440" bIns="45720" rtlCol="0" anchor="ctr">
            <a:normAutofit/>
          </a:bodyPr>
          <a:lstStyle>
            <a:lvl1pPr>
              <a:defRPr lang="pl-PL" sz="1800" i="1" dirty="0">
                <a:solidFill>
                  <a:schemeClr val="accent2">
                    <a:lumMod val="50000"/>
                  </a:schemeClr>
                </a:solidFill>
                <a:latin typeface="Verdana" panose="020B0604030504040204" pitchFamily="34" charset="0"/>
                <a:ea typeface="Verdana" panose="020B0604030504040204" pitchFamily="34" charset="0"/>
                <a:cs typeface="Verdana" panose="020B0604030504040204" pitchFamily="34" charset="0"/>
              </a:defRPr>
            </a:lvl1pPr>
          </a:lstStyle>
          <a:p>
            <a:pPr marL="0" lvl="0" indent="0" algn="just">
              <a:spcBef>
                <a:spcPts val="300"/>
              </a:spcBef>
              <a:buNone/>
            </a:pPr>
            <a:r>
              <a:rPr lang="pl-PL" dirty="0"/>
              <a:t>Kliknij, aby edytować style </a:t>
            </a:r>
            <a:r>
              <a:rPr lang="pl-PL"/>
              <a:t>wzorca tekstu</a:t>
            </a:r>
            <a:endParaRPr lang="pl-PL" dirty="0"/>
          </a:p>
        </p:txBody>
      </p:sp>
      <p:sp>
        <p:nvSpPr>
          <p:cNvPr id="4" name="Symbol zastępczy daty 3"/>
          <p:cNvSpPr>
            <a:spLocks noGrp="1"/>
          </p:cNvSpPr>
          <p:nvPr>
            <p:ph type="dt" sz="half" idx="10"/>
          </p:nvPr>
        </p:nvSpPr>
        <p:spPr/>
        <p:txBody>
          <a:bodyPr/>
          <a:lstStyle/>
          <a:p>
            <a:fld id="{6CBE13D6-D9AF-E34D-A440-CDCDD108A23A}" type="datetimeFigureOut">
              <a:rPr lang="pl-PL" smtClean="0"/>
              <a:t>10.04.2020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B18FA68A-9F98-AD4F-B60A-1C984F9A36F6}" type="slidenum">
              <a:rPr lang="pl-PL" smtClean="0"/>
              <a:t>‹nr›</a:t>
            </a:fld>
            <a:endParaRPr lang="pl-PL"/>
          </a:p>
        </p:txBody>
      </p:sp>
      <p:sp>
        <p:nvSpPr>
          <p:cNvPr id="7" name="Symbol zastępczy zawartości 2"/>
          <p:cNvSpPr>
            <a:spLocks noGrp="1"/>
          </p:cNvSpPr>
          <p:nvPr>
            <p:ph idx="13"/>
          </p:nvPr>
        </p:nvSpPr>
        <p:spPr>
          <a:xfrm>
            <a:off x="628650" y="4031076"/>
            <a:ext cx="7886700" cy="2070514"/>
          </a:xfrm>
        </p:spPr>
        <p:txBody>
          <a:bodyPr>
            <a:normAutofit/>
          </a:bodyPr>
          <a:lstStyle>
            <a:lvl1pPr>
              <a:defRPr sz="1800"/>
            </a:lvl1pPr>
            <a:lvl2pPr>
              <a:defRPr sz="1500"/>
            </a:lvl2pPr>
            <a:lvl3pPr>
              <a:defRPr sz="1350"/>
            </a:lvl3pPr>
            <a:lvl4pPr>
              <a:defRPr sz="1200"/>
            </a:lvl4pPr>
            <a:lvl5pPr>
              <a:defRPr sz="1200"/>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1_Cytat i komentarz 2">
    <p:spTree>
      <p:nvGrpSpPr>
        <p:cNvPr id="1" name=""/>
        <p:cNvGrpSpPr/>
        <p:nvPr/>
      </p:nvGrpSpPr>
      <p:grpSpPr>
        <a:xfrm>
          <a:off x="0" y="0"/>
          <a:ext cx="0" cy="0"/>
          <a:chOff x="0" y="0"/>
          <a:chExt cx="0" cy="0"/>
        </a:xfrm>
      </p:grpSpPr>
      <p:sp>
        <p:nvSpPr>
          <p:cNvPr id="2" name="Tytuł 1"/>
          <p:cNvSpPr>
            <a:spLocks noGrp="1"/>
          </p:cNvSpPr>
          <p:nvPr>
            <p:ph type="title" hasCustomPrompt="1"/>
          </p:nvPr>
        </p:nvSpPr>
        <p:spPr/>
        <p:txBody>
          <a:bodyPr anchor="t"/>
          <a:lstStyle/>
          <a:p>
            <a:r>
              <a:rPr lang="pl-PL" dirty="0"/>
              <a:t>Kliknij, aby </a:t>
            </a:r>
            <a:r>
              <a:rPr lang="pl-PL" dirty="0" err="1"/>
              <a:t>edyt</a:t>
            </a:r>
            <a:r>
              <a:rPr lang="pl-PL" dirty="0"/>
              <a:t>. styl wz. tyt.</a:t>
            </a:r>
          </a:p>
        </p:txBody>
      </p:sp>
      <p:sp>
        <p:nvSpPr>
          <p:cNvPr id="3" name="Symbol zastępczy zawartości 2"/>
          <p:cNvSpPr>
            <a:spLocks noGrp="1"/>
          </p:cNvSpPr>
          <p:nvPr>
            <p:ph idx="1" hasCustomPrompt="1"/>
          </p:nvPr>
        </p:nvSpPr>
        <p:spPr>
          <a:xfrm>
            <a:off x="628650" y="1254369"/>
            <a:ext cx="7886700" cy="3098970"/>
          </a:xfrm>
          <a:solidFill>
            <a:schemeClr val="accent4">
              <a:lumMod val="20000"/>
              <a:lumOff val="80000"/>
            </a:schemeClr>
          </a:solidFill>
          <a:ln w="6350">
            <a:solidFill>
              <a:srgbClr val="BF9500"/>
            </a:solidFill>
            <a:prstDash val="sysDot"/>
          </a:ln>
        </p:spPr>
        <p:txBody>
          <a:bodyPr anchor="ctr">
            <a:normAutofit/>
          </a:bodyPr>
          <a:lstStyle>
            <a:lvl1pPr marL="0" indent="0" algn="just">
              <a:spcBef>
                <a:spcPts val="300"/>
              </a:spcBef>
              <a:buNone/>
              <a:defRPr sz="1800" i="1">
                <a:solidFill>
                  <a:schemeClr val="accent2">
                    <a:lumMod val="50000"/>
                  </a:schemeClr>
                </a:solidFill>
                <a:latin typeface="Verdana" panose="020B0604030504040204" pitchFamily="34" charset="0"/>
                <a:ea typeface="Verdana" panose="020B0604030504040204" pitchFamily="34" charset="0"/>
                <a:cs typeface="Verdana" panose="020B0604030504040204" pitchFamily="34" charset="0"/>
              </a:defRPr>
            </a:lvl1pPr>
            <a:lvl2pPr marL="342900" indent="0">
              <a:buNone/>
              <a:defRPr/>
            </a:lvl2pPr>
            <a:lvl3pPr marL="685800" indent="0">
              <a:buNone/>
              <a:defRPr/>
            </a:lvl3pPr>
            <a:lvl4pPr marL="1028700" indent="0">
              <a:buNone/>
              <a:defRPr/>
            </a:lvl4pPr>
            <a:lvl5pPr marL="1371600" indent="0">
              <a:buNone/>
              <a:defRPr/>
            </a:lvl5pPr>
          </a:lstStyle>
          <a:p>
            <a:pPr lvl="0"/>
            <a:r>
              <a:rPr lang="pl-PL" dirty="0"/>
              <a:t>Kliknij, aby edytować style wzorca tekstu</a:t>
            </a:r>
          </a:p>
        </p:txBody>
      </p:sp>
      <p:sp>
        <p:nvSpPr>
          <p:cNvPr id="7" name="Symbol zastępczy zawartości 2"/>
          <p:cNvSpPr>
            <a:spLocks noGrp="1"/>
          </p:cNvSpPr>
          <p:nvPr>
            <p:ph idx="13"/>
          </p:nvPr>
        </p:nvSpPr>
        <p:spPr>
          <a:xfrm>
            <a:off x="628650" y="4528031"/>
            <a:ext cx="7886700" cy="2070514"/>
          </a:xfrm>
        </p:spPr>
        <p:txBody>
          <a:bodyPr>
            <a:normAutofit/>
          </a:bodyPr>
          <a:lstStyle>
            <a:lvl1pPr>
              <a:defRPr sz="1800"/>
            </a:lvl1pPr>
            <a:lvl2pPr>
              <a:defRPr sz="1500"/>
            </a:lvl2pPr>
            <a:lvl3pPr>
              <a:defRPr sz="1350"/>
            </a:lvl3pPr>
            <a:lvl4pPr>
              <a:defRPr sz="1200"/>
            </a:lvl4pPr>
            <a:lvl5pPr>
              <a:defRPr sz="1200"/>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Karta TPNP z opisem">
    <p:spTree>
      <p:nvGrpSpPr>
        <p:cNvPr id="1" name=""/>
        <p:cNvGrpSpPr/>
        <p:nvPr/>
      </p:nvGrpSpPr>
      <p:grpSpPr>
        <a:xfrm>
          <a:off x="0" y="0"/>
          <a:ext cx="0" cy="0"/>
          <a:chOff x="0" y="0"/>
          <a:chExt cx="0" cy="0"/>
        </a:xfrm>
      </p:grpSpPr>
      <p:sp>
        <p:nvSpPr>
          <p:cNvPr id="2" name="Tytuł 1"/>
          <p:cNvSpPr>
            <a:spLocks noGrp="1"/>
          </p:cNvSpPr>
          <p:nvPr>
            <p:ph type="title" hasCustomPrompt="1"/>
          </p:nvPr>
        </p:nvSpPr>
        <p:spPr>
          <a:xfrm>
            <a:off x="3478093" y="187325"/>
            <a:ext cx="5437307" cy="514423"/>
          </a:xfrm>
        </p:spPr>
        <p:txBody>
          <a:bodyPr anchor="t"/>
          <a:lstStyle>
            <a:lvl1pPr>
              <a:defRPr sz="2400" b="1">
                <a:latin typeface="+mn-lt"/>
              </a:defRPr>
            </a:lvl1pPr>
          </a:lstStyle>
          <a:p>
            <a:r>
              <a:rPr lang="pl-PL" dirty="0"/>
              <a:t>Kliknij, aby </a:t>
            </a:r>
            <a:r>
              <a:rPr lang="pl-PL" dirty="0" err="1"/>
              <a:t>edyt</a:t>
            </a:r>
            <a:r>
              <a:rPr lang="pl-PL" dirty="0"/>
              <a:t>. styl wz. tyt.`</a:t>
            </a:r>
          </a:p>
        </p:txBody>
      </p:sp>
      <p:sp>
        <p:nvSpPr>
          <p:cNvPr id="3" name="Symbol zastępczy obrazu 2"/>
          <p:cNvSpPr>
            <a:spLocks noGrp="1" noChangeAspect="1"/>
          </p:cNvSpPr>
          <p:nvPr>
            <p:ph type="pic" idx="1"/>
          </p:nvPr>
        </p:nvSpPr>
        <p:spPr>
          <a:xfrm>
            <a:off x="-218209" y="0"/>
            <a:ext cx="4395353" cy="695031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pl-PL"/>
          </a:p>
        </p:txBody>
      </p:sp>
      <p:sp>
        <p:nvSpPr>
          <p:cNvPr id="4" name="Symbol zastępczy tekstu 3"/>
          <p:cNvSpPr>
            <a:spLocks noGrp="1"/>
          </p:cNvSpPr>
          <p:nvPr>
            <p:ph type="body" sz="half" idx="2"/>
          </p:nvPr>
        </p:nvSpPr>
        <p:spPr>
          <a:xfrm>
            <a:off x="4246418" y="873303"/>
            <a:ext cx="4668982" cy="3158370"/>
          </a:xfrm>
        </p:spPr>
        <p:txBody>
          <a:bodyPr/>
          <a:lstStyle>
            <a:lvl1pPr marL="0" indent="0">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pl-PL" dirty="0"/>
              <a:t>Kliknij, aby edytować style wzorca tekstu</a:t>
            </a:r>
          </a:p>
        </p:txBody>
      </p:sp>
      <p:sp>
        <p:nvSpPr>
          <p:cNvPr id="8" name="Symbol zastępczy tekstu 3"/>
          <p:cNvSpPr>
            <a:spLocks noGrp="1"/>
          </p:cNvSpPr>
          <p:nvPr>
            <p:ph type="body" sz="half" idx="10"/>
          </p:nvPr>
        </p:nvSpPr>
        <p:spPr>
          <a:xfrm>
            <a:off x="4246418" y="4203229"/>
            <a:ext cx="4668982" cy="239153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pl-PL" dirty="0"/>
              <a:t>Kliknij, aby edytować style wzorca tekstu</a:t>
            </a:r>
          </a:p>
        </p:txBody>
      </p:sp>
      <p:cxnSp>
        <p:nvCxnSpPr>
          <p:cNvPr id="11" name="Łącznik prosty 10"/>
          <p:cNvCxnSpPr/>
          <p:nvPr userDrawn="1"/>
        </p:nvCxnSpPr>
        <p:spPr>
          <a:xfrm>
            <a:off x="4055248" y="187325"/>
            <a:ext cx="0" cy="6407439"/>
          </a:xfrm>
          <a:prstGeom prst="line">
            <a:avLst/>
          </a:prstGeom>
        </p:spPr>
        <p:style>
          <a:lnRef idx="1">
            <a:schemeClr val="accent1"/>
          </a:lnRef>
          <a:fillRef idx="0">
            <a:schemeClr val="accent1"/>
          </a:fillRef>
          <a:effectRef idx="0">
            <a:schemeClr val="accent1"/>
          </a:effectRef>
          <a:fontRef idx="minor">
            <a:schemeClr val="tx1"/>
          </a:fontRef>
        </p:style>
      </p:cxnSp>
    </p:spTree>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tmplLst>
          <p:tmpl lvl="1">
            <p:tnLst>
              <p:par>
                <p:cTn presetID="1"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childTnLst>
                </p:cTn>
              </p:par>
            </p:tnLst>
          </p:tmpl>
        </p:tmplLst>
      </p:bldP>
      <p:bldP spid="8" grpId="0" build="p">
        <p:tmplLst>
          <p:tmpl lvl="1">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cTn>
              </p:par>
            </p:tnLst>
          </p:tmpl>
        </p:tmplLst>
      </p:bldP>
    </p:bldLst>
  </p:timing>
  <p:extLst mod="1">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Karta UBG z opisem">
    <p:spTree>
      <p:nvGrpSpPr>
        <p:cNvPr id="1" name=""/>
        <p:cNvGrpSpPr/>
        <p:nvPr/>
      </p:nvGrpSpPr>
      <p:grpSpPr>
        <a:xfrm>
          <a:off x="0" y="0"/>
          <a:ext cx="0" cy="0"/>
          <a:chOff x="0" y="0"/>
          <a:chExt cx="0" cy="0"/>
        </a:xfrm>
      </p:grpSpPr>
      <p:sp>
        <p:nvSpPr>
          <p:cNvPr id="2" name="Tytuł 1"/>
          <p:cNvSpPr>
            <a:spLocks noGrp="1"/>
          </p:cNvSpPr>
          <p:nvPr>
            <p:ph type="title" hasCustomPrompt="1"/>
          </p:nvPr>
        </p:nvSpPr>
        <p:spPr>
          <a:xfrm>
            <a:off x="3478092" y="187325"/>
            <a:ext cx="5535280" cy="514423"/>
          </a:xfrm>
        </p:spPr>
        <p:txBody>
          <a:bodyPr anchor="t"/>
          <a:lstStyle>
            <a:lvl1pPr>
              <a:defRPr sz="2400" b="1">
                <a:latin typeface="+mn-lt"/>
              </a:defRPr>
            </a:lvl1pPr>
          </a:lstStyle>
          <a:p>
            <a:r>
              <a:rPr lang="pl-PL" dirty="0"/>
              <a:t>Kliknij, aby </a:t>
            </a:r>
            <a:r>
              <a:rPr lang="pl-PL" dirty="0" err="1"/>
              <a:t>edyt</a:t>
            </a:r>
            <a:r>
              <a:rPr lang="pl-PL" dirty="0"/>
              <a:t>. styl wz. tyt.`</a:t>
            </a:r>
          </a:p>
        </p:txBody>
      </p:sp>
      <p:sp>
        <p:nvSpPr>
          <p:cNvPr id="3" name="Symbol zastępczy obrazu 2"/>
          <p:cNvSpPr>
            <a:spLocks noGrp="1" noChangeAspect="1"/>
          </p:cNvSpPr>
          <p:nvPr>
            <p:ph type="pic" idx="1"/>
          </p:nvPr>
        </p:nvSpPr>
        <p:spPr>
          <a:xfrm>
            <a:off x="-218208" y="0"/>
            <a:ext cx="3696300" cy="695031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pl-PL"/>
          </a:p>
        </p:txBody>
      </p:sp>
      <p:sp>
        <p:nvSpPr>
          <p:cNvPr id="4" name="Symbol zastępczy tekstu 3"/>
          <p:cNvSpPr>
            <a:spLocks noGrp="1"/>
          </p:cNvSpPr>
          <p:nvPr>
            <p:ph type="body" sz="half" idx="2"/>
          </p:nvPr>
        </p:nvSpPr>
        <p:spPr>
          <a:xfrm>
            <a:off x="3478092" y="873303"/>
            <a:ext cx="5535280" cy="3158370"/>
          </a:xfrm>
          <a:solidFill>
            <a:schemeClr val="accent4">
              <a:lumMod val="20000"/>
              <a:lumOff val="80000"/>
            </a:schemeClr>
          </a:solidFill>
          <a:ln w="6350">
            <a:solidFill>
              <a:srgbClr val="BF9500"/>
            </a:solidFill>
            <a:prstDash val="sysDot"/>
          </a:ln>
        </p:spPr>
        <p:txBody>
          <a:bodyPr vert="horz" lIns="91440" tIns="45720" rIns="91440" bIns="45720" rtlCol="0" anchor="ctr">
            <a:normAutofit/>
          </a:bodyPr>
          <a:lstStyle>
            <a:lvl1pPr marL="171450" indent="-171450">
              <a:buNone/>
              <a:defRPr lang="pl-PL" sz="1800" i="0" dirty="0">
                <a:solidFill>
                  <a:schemeClr val="accent2">
                    <a:lumMod val="50000"/>
                  </a:schemeClr>
                </a:solidFill>
                <a:latin typeface="Verdana" panose="020B0604030504040204" pitchFamily="34" charset="0"/>
                <a:ea typeface="Verdana" panose="020B0604030504040204" pitchFamily="34" charset="0"/>
                <a:cs typeface="Arial" panose="020B0604020202020204" pitchFamily="34" charset="0"/>
              </a:defRPr>
            </a:lvl1pPr>
          </a:lstStyle>
          <a:p>
            <a:pPr marL="0" lvl="0" indent="0" algn="just">
              <a:spcBef>
                <a:spcPts val="300"/>
              </a:spcBef>
            </a:pPr>
            <a:r>
              <a:rPr lang="pl-PL" dirty="0"/>
              <a:t>Kliknij</a:t>
            </a:r>
            <a:r>
              <a:rPr lang="pl-PL"/>
              <a:t>, aby </a:t>
            </a:r>
            <a:r>
              <a:rPr lang="pl-PL" dirty="0"/>
              <a:t>edytować style wzorca tekstu</a:t>
            </a:r>
          </a:p>
        </p:txBody>
      </p:sp>
      <p:sp>
        <p:nvSpPr>
          <p:cNvPr id="8" name="Symbol zastępczy tekstu 3"/>
          <p:cNvSpPr>
            <a:spLocks noGrp="1"/>
          </p:cNvSpPr>
          <p:nvPr>
            <p:ph type="body" sz="half" idx="10"/>
          </p:nvPr>
        </p:nvSpPr>
        <p:spPr>
          <a:xfrm>
            <a:off x="3478092" y="4203229"/>
            <a:ext cx="5535280" cy="2391534"/>
          </a:xfrm>
          <a:solidFill>
            <a:schemeClr val="accent1">
              <a:lumMod val="20000"/>
              <a:lumOff val="80000"/>
            </a:schemeClr>
          </a:solidFill>
        </p:spPr>
        <p:txBody>
          <a:bodyPr/>
          <a:lstStyle>
            <a:lvl1pPr marL="0" indent="0">
              <a:buNone/>
              <a:defRPr sz="1200">
                <a:solidFill>
                  <a:schemeClr val="accent1">
                    <a:lumMod val="7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pl-PL" dirty="0"/>
              <a:t>Kliknij, aby edytować style wzorca tekstu</a:t>
            </a:r>
          </a:p>
        </p:txBody>
      </p:sp>
      <p:cxnSp>
        <p:nvCxnSpPr>
          <p:cNvPr id="11" name="Łącznik prosty 10"/>
          <p:cNvCxnSpPr/>
          <p:nvPr userDrawn="1"/>
        </p:nvCxnSpPr>
        <p:spPr>
          <a:xfrm>
            <a:off x="3293248" y="187325"/>
            <a:ext cx="0" cy="6407439"/>
          </a:xfrm>
          <a:prstGeom prst="line">
            <a:avLst/>
          </a:prstGeom>
        </p:spPr>
        <p:style>
          <a:lnRef idx="1">
            <a:schemeClr val="accent1"/>
          </a:lnRef>
          <a:fillRef idx="0">
            <a:schemeClr val="accent1"/>
          </a:fillRef>
          <a:effectRef idx="0">
            <a:schemeClr val="accent1"/>
          </a:effectRef>
          <a:fontRef idx="minor">
            <a:schemeClr val="tx1"/>
          </a:fontRef>
        </p:style>
      </p:cxnSp>
    </p:spTree>
    <p:extLst/>
  </p:cSld>
  <p:clrMapOvr>
    <a:masterClrMapping/>
  </p:clrMapOvr>
  <p:extLst mod="1">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 styl wz. tyt.</a:t>
            </a:r>
          </a:p>
        </p:txBody>
      </p:sp>
      <p:sp>
        <p:nvSpPr>
          <p:cNvPr id="3" name="Symbol zastępczy zawartości 2"/>
          <p:cNvSpPr>
            <a:spLocks noGrp="1"/>
          </p:cNvSpPr>
          <p:nvPr>
            <p:ph sz="half" idx="1"/>
          </p:nvPr>
        </p:nvSpPr>
        <p:spPr>
          <a:xfrm>
            <a:off x="628650" y="1825625"/>
            <a:ext cx="38862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4629150" y="1825625"/>
            <a:ext cx="38862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p:cNvSpPr>
            <a:spLocks noGrp="1"/>
          </p:cNvSpPr>
          <p:nvPr>
            <p:ph type="dt" sz="half" idx="10"/>
          </p:nvPr>
        </p:nvSpPr>
        <p:spPr/>
        <p:txBody>
          <a:bodyPr/>
          <a:lstStyle/>
          <a:p>
            <a:fld id="{6CBE13D6-D9AF-E34D-A440-CDCDD108A23A}" type="datetimeFigureOut">
              <a:rPr lang="pl-PL" smtClean="0"/>
              <a:t>10.04.2020</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B18FA68A-9F98-AD4F-B60A-1C984F9A36F6}" type="slidenum">
              <a:rPr lang="pl-PL" smtClean="0"/>
              <a:t>‹nr›</a:t>
            </a:fld>
            <a:endParaRPr lang="pl-PL"/>
          </a:p>
        </p:txBody>
      </p:sp>
    </p:spTree>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629841" y="365126"/>
            <a:ext cx="7886700" cy="1325563"/>
          </a:xfrm>
        </p:spPr>
        <p:txBody>
          <a:bodyPr/>
          <a:lstStyle/>
          <a:p>
            <a:r>
              <a:rPr lang="pl-PL"/>
              <a:t>Kliknij, aby edyt. styl wz. tyt.</a:t>
            </a:r>
          </a:p>
        </p:txBody>
      </p:sp>
      <p:sp>
        <p:nvSpPr>
          <p:cNvPr id="3" name="Symbol zastępczy tekstu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l-PL"/>
              <a:t>Kliknij, aby edytować style wzorca tekstu</a:t>
            </a:r>
          </a:p>
        </p:txBody>
      </p:sp>
      <p:sp>
        <p:nvSpPr>
          <p:cNvPr id="4" name="Symbol zastępczy zawartości 3"/>
          <p:cNvSpPr>
            <a:spLocks noGrp="1"/>
          </p:cNvSpPr>
          <p:nvPr>
            <p:ph sz="half" idx="2"/>
          </p:nvPr>
        </p:nvSpPr>
        <p:spPr>
          <a:xfrm>
            <a:off x="629842" y="2505075"/>
            <a:ext cx="3868340"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l-PL"/>
              <a:t>Kliknij, aby edytować style wzorca tekstu</a:t>
            </a:r>
          </a:p>
        </p:txBody>
      </p:sp>
      <p:sp>
        <p:nvSpPr>
          <p:cNvPr id="6" name="Symbol zastępczy zawartości 5"/>
          <p:cNvSpPr>
            <a:spLocks noGrp="1"/>
          </p:cNvSpPr>
          <p:nvPr>
            <p:ph sz="quarter" idx="4"/>
          </p:nvPr>
        </p:nvSpPr>
        <p:spPr>
          <a:xfrm>
            <a:off x="4629150" y="2505075"/>
            <a:ext cx="3887391"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p:cNvSpPr>
            <a:spLocks noGrp="1"/>
          </p:cNvSpPr>
          <p:nvPr>
            <p:ph type="dt" sz="half" idx="10"/>
          </p:nvPr>
        </p:nvSpPr>
        <p:spPr/>
        <p:txBody>
          <a:bodyPr/>
          <a:lstStyle/>
          <a:p>
            <a:fld id="{6CBE13D6-D9AF-E34D-A440-CDCDD108A23A}" type="datetimeFigureOut">
              <a:rPr lang="pl-PL" smtClean="0"/>
              <a:t>10.04.2020</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B18FA68A-9F98-AD4F-B60A-1C984F9A36F6}" type="slidenum">
              <a:rPr lang="pl-PL" smtClean="0"/>
              <a:t>‹nr›</a:t>
            </a:fld>
            <a:endParaRPr lang="pl-PL"/>
          </a:p>
        </p:txBody>
      </p:sp>
    </p:spTree>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629841" y="457200"/>
            <a:ext cx="2949178" cy="1600200"/>
          </a:xfrm>
        </p:spPr>
        <p:txBody>
          <a:bodyPr anchor="b"/>
          <a:lstStyle>
            <a:lvl1pPr>
              <a:defRPr sz="2400"/>
            </a:lvl1pPr>
          </a:lstStyle>
          <a:p>
            <a:r>
              <a:rPr lang="pl-PL"/>
              <a:t>Kliknij, aby edyt. styl wz. tyt.</a:t>
            </a:r>
          </a:p>
        </p:txBody>
      </p:sp>
      <p:sp>
        <p:nvSpPr>
          <p:cNvPr id="3" name="Symbol zastępczy zawartości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6CBE13D6-D9AF-E34D-A440-CDCDD108A23A}" type="datetimeFigureOut">
              <a:rPr lang="pl-PL" smtClean="0"/>
              <a:t>10.04.2020</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B18FA68A-9F98-AD4F-B60A-1C984F9A36F6}" type="slidenum">
              <a:rPr lang="pl-PL" smtClean="0"/>
              <a:t>‹nr›</a:t>
            </a:fld>
            <a:endParaRPr lang="pl-PL"/>
          </a:p>
        </p:txBody>
      </p:sp>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pl-PL" smtClean="0"/>
              <a:t>Kliknij, aby edyt. styl wz. tyt.</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4BC39C22-F94F-9448-88DC-A5C57606A8E8}" type="datetimeFigureOut">
              <a:rPr lang="pl-PL" smtClean="0"/>
              <a:t>10.04.2020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618BAA9C-F32C-8844-8FC7-9AF912A8EE18}" type="slidenum">
              <a:rPr lang="pl-PL" smtClean="0"/>
              <a:t>‹nr›</a:t>
            </a:fld>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 styl wz. tyt.</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Date Placeholder 4"/>
          <p:cNvSpPr>
            <a:spLocks noGrp="1"/>
          </p:cNvSpPr>
          <p:nvPr>
            <p:ph type="dt" sz="half" idx="10"/>
          </p:nvPr>
        </p:nvSpPr>
        <p:spPr/>
        <p:txBody>
          <a:bodyPr/>
          <a:lstStyle/>
          <a:p>
            <a:fld id="{4BC39C22-F94F-9448-88DC-A5C57606A8E8}" type="datetimeFigureOut">
              <a:rPr lang="pl-PL" smtClean="0"/>
              <a:t>10.04.2020</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618BAA9C-F32C-8844-8FC7-9AF912A8EE18}" type="slidenum">
              <a:rPr lang="pl-PL" smtClean="0"/>
              <a:t>‹nr›</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1_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754757"/>
          </a:xfrm>
        </p:spPr>
        <p:txBody>
          <a:bodyPr/>
          <a:lstStyle/>
          <a:p>
            <a:r>
              <a:rPr lang="pl-PL" smtClean="0"/>
              <a:t>Kliknij, aby </a:t>
            </a:r>
            <a:r>
              <a:rPr lang="pl-PL" dirty="0" err="1" smtClean="0"/>
              <a:t>edyt</a:t>
            </a:r>
            <a:r>
              <a:rPr lang="pl-PL" dirty="0" smtClean="0"/>
              <a:t>. styl wz. tyt.</a:t>
            </a:r>
            <a:endParaRPr lang="en-US" dirty="0"/>
          </a:p>
        </p:txBody>
      </p:sp>
      <p:sp>
        <p:nvSpPr>
          <p:cNvPr id="3" name="Content Placeholder 2"/>
          <p:cNvSpPr>
            <a:spLocks noGrp="1"/>
          </p:cNvSpPr>
          <p:nvPr>
            <p:ph sz="half" idx="1"/>
          </p:nvPr>
        </p:nvSpPr>
        <p:spPr>
          <a:xfrm>
            <a:off x="628650" y="1299271"/>
            <a:ext cx="7886700" cy="1813799"/>
          </a:xfrm>
          <a:solidFill>
            <a:schemeClr val="bg1">
              <a:lumMod val="95000"/>
            </a:schemeClr>
          </a:solidFill>
          <a:ln>
            <a:solidFill>
              <a:schemeClr val="tx1">
                <a:lumMod val="50000"/>
                <a:lumOff val="50000"/>
              </a:schemeClr>
            </a:solidFill>
          </a:ln>
        </p:spPr>
        <p:txBody>
          <a:bodyPr>
            <a:normAutofit/>
          </a:bodyPr>
          <a:lstStyle>
            <a:lvl1pPr marL="0" indent="0" algn="just">
              <a:lnSpc>
                <a:spcPts val="2600"/>
              </a:lnSpc>
              <a:buNone/>
              <a:defRPr sz="2400" baseline="0">
                <a:latin typeface="CenturyLTPl Book Cond" charset="0"/>
                <a:ea typeface="CenturyLTPl Book Cond" charset="0"/>
                <a:cs typeface="CenturyLTPl Book Cond" charset="0"/>
              </a:defRPr>
            </a:lvl1pPr>
          </a:lstStyle>
          <a:p>
            <a:pPr lvl="0"/>
            <a:r>
              <a:rPr lang="pl-PL" dirty="0" smtClean="0"/>
              <a:t>Kliknij, aby edytować style wzorca tekstu</a:t>
            </a:r>
          </a:p>
        </p:txBody>
      </p:sp>
      <p:sp>
        <p:nvSpPr>
          <p:cNvPr id="4" name="Content Placeholder 3"/>
          <p:cNvSpPr>
            <a:spLocks noGrp="1"/>
          </p:cNvSpPr>
          <p:nvPr>
            <p:ph sz="half" idx="2"/>
          </p:nvPr>
        </p:nvSpPr>
        <p:spPr>
          <a:xfrm>
            <a:off x="628650" y="3292457"/>
            <a:ext cx="7886700" cy="2884505"/>
          </a:xfrm>
        </p:spPr>
        <p:txBody>
          <a:bodyPr>
            <a:normAutofit/>
          </a:bodyPr>
          <a:lstStyle>
            <a:lvl1pPr>
              <a:defRPr sz="2400">
                <a:latin typeface="Times New Roman" charset="0"/>
                <a:ea typeface="Times New Roman" charset="0"/>
                <a:cs typeface="Times New Roman" charset="0"/>
              </a:defRPr>
            </a:lvl1pPr>
            <a:lvl2pPr>
              <a:defRPr sz="2400">
                <a:latin typeface="Times New Roman" charset="0"/>
                <a:ea typeface="Times New Roman" charset="0"/>
                <a:cs typeface="Times New Roman" charset="0"/>
              </a:defRPr>
            </a:lvl2pPr>
            <a:lvl3pPr>
              <a:defRPr sz="2400"/>
            </a:lvl3pPr>
            <a:lvl4pPr>
              <a:defRPr sz="2400"/>
            </a:lvl4pPr>
            <a:lvl5pPr>
              <a:defRPr sz="2400"/>
            </a:lvl5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en-US" dirty="0"/>
          </a:p>
        </p:txBody>
      </p:sp>
      <p:sp>
        <p:nvSpPr>
          <p:cNvPr id="5" name="Date Placeholder 4"/>
          <p:cNvSpPr>
            <a:spLocks noGrp="1"/>
          </p:cNvSpPr>
          <p:nvPr>
            <p:ph type="dt" sz="half" idx="10"/>
          </p:nvPr>
        </p:nvSpPr>
        <p:spPr/>
        <p:txBody>
          <a:bodyPr/>
          <a:lstStyle/>
          <a:p>
            <a:fld id="{4BC39C22-F94F-9448-88DC-A5C57606A8E8}" type="datetimeFigureOut">
              <a:rPr lang="pl-PL" smtClean="0"/>
              <a:t>10.04.2020</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618BAA9C-F32C-8844-8FC7-9AF912A8EE18}" type="slidenum">
              <a:rPr lang="pl-PL" smtClean="0"/>
              <a:t>‹nr›</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pl-PL" smtClean="0"/>
              <a:t>Kliknij, aby edyt. styl wz. tyt.</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629842" y="2505075"/>
            <a:ext cx="3868340" cy="368458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Content Placeholder 5"/>
          <p:cNvSpPr>
            <a:spLocks noGrp="1"/>
          </p:cNvSpPr>
          <p:nvPr>
            <p:ph sz="quarter" idx="4"/>
          </p:nvPr>
        </p:nvSpPr>
        <p:spPr>
          <a:xfrm>
            <a:off x="4629150" y="2505075"/>
            <a:ext cx="3887391" cy="368458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7" name="Date Placeholder 6"/>
          <p:cNvSpPr>
            <a:spLocks noGrp="1"/>
          </p:cNvSpPr>
          <p:nvPr>
            <p:ph type="dt" sz="half" idx="10"/>
          </p:nvPr>
        </p:nvSpPr>
        <p:spPr/>
        <p:txBody>
          <a:bodyPr/>
          <a:lstStyle/>
          <a:p>
            <a:fld id="{4BC39C22-F94F-9448-88DC-A5C57606A8E8}" type="datetimeFigureOut">
              <a:rPr lang="pl-PL" smtClean="0"/>
              <a:t>10.04.2020</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618BAA9C-F32C-8844-8FC7-9AF912A8EE18}" type="slidenum">
              <a:rPr lang="pl-PL" smtClean="0"/>
              <a:t>‹nr›</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 styl wz. tyt.</a:t>
            </a:r>
            <a:endParaRPr lang="en-US" dirty="0"/>
          </a:p>
        </p:txBody>
      </p:sp>
      <p:sp>
        <p:nvSpPr>
          <p:cNvPr id="3" name="Date Placeholder 2"/>
          <p:cNvSpPr>
            <a:spLocks noGrp="1"/>
          </p:cNvSpPr>
          <p:nvPr>
            <p:ph type="dt" sz="half" idx="10"/>
          </p:nvPr>
        </p:nvSpPr>
        <p:spPr/>
        <p:txBody>
          <a:bodyPr/>
          <a:lstStyle/>
          <a:p>
            <a:fld id="{4BC39C22-F94F-9448-88DC-A5C57606A8E8}" type="datetimeFigureOut">
              <a:rPr lang="pl-PL" smtClean="0"/>
              <a:t>10.04.2020</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618BAA9C-F32C-8844-8FC7-9AF912A8EE18}" type="slidenum">
              <a:rPr lang="pl-PL" smtClean="0"/>
              <a:t>‹nr›</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C39C22-F94F-9448-88DC-A5C57606A8E8}" type="datetimeFigureOut">
              <a:rPr lang="pl-PL" smtClean="0"/>
              <a:t>10.04.2020</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618BAA9C-F32C-8844-8FC7-9AF912A8EE18}" type="slidenum">
              <a:rPr lang="pl-PL" smtClean="0"/>
              <a:t>‹nr›</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pl-PL" smtClean="0"/>
              <a:t>Kliknij, aby edyt. styl wz. tyt.</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4BC39C22-F94F-9448-88DC-A5C57606A8E8}" type="datetimeFigureOut">
              <a:rPr lang="pl-PL" smtClean="0"/>
              <a:t>10.04.2020</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618BAA9C-F32C-8844-8FC7-9AF912A8EE18}" type="slidenum">
              <a:rPr lang="pl-PL" smtClean="0"/>
              <a:t>‹nr›</a:t>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9.xml"/><Relationship Id="rId20" Type="http://schemas.openxmlformats.org/officeDocument/2006/relationships/theme" Target="../theme/theme2.xml"/><Relationship Id="rId10" Type="http://schemas.openxmlformats.org/officeDocument/2006/relationships/slideLayout" Target="../slideLayouts/slideLayout20.xml"/><Relationship Id="rId11" Type="http://schemas.openxmlformats.org/officeDocument/2006/relationships/slideLayout" Target="../slideLayouts/slideLayout21.xml"/><Relationship Id="rId12" Type="http://schemas.openxmlformats.org/officeDocument/2006/relationships/slideLayout" Target="../slideLayouts/slideLayout22.xml"/><Relationship Id="rId13" Type="http://schemas.openxmlformats.org/officeDocument/2006/relationships/slideLayout" Target="../slideLayouts/slideLayout23.xml"/><Relationship Id="rId14" Type="http://schemas.openxmlformats.org/officeDocument/2006/relationships/slideLayout" Target="../slideLayouts/slideLayout24.xml"/><Relationship Id="rId15" Type="http://schemas.openxmlformats.org/officeDocument/2006/relationships/slideLayout" Target="../slideLayouts/slideLayout25.xml"/><Relationship Id="rId16" Type="http://schemas.openxmlformats.org/officeDocument/2006/relationships/slideLayout" Target="../slideLayouts/slideLayout26.xml"/><Relationship Id="rId17" Type="http://schemas.openxmlformats.org/officeDocument/2006/relationships/slideLayout" Target="../slideLayouts/slideLayout27.xml"/><Relationship Id="rId18" Type="http://schemas.openxmlformats.org/officeDocument/2006/relationships/slideLayout" Target="../slideLayouts/slideLayout28.xml"/><Relationship Id="rId19" Type="http://schemas.openxmlformats.org/officeDocument/2006/relationships/slideLayout" Target="../slideLayouts/slideLayout29.xml"/><Relationship Id="rId1" Type="http://schemas.openxmlformats.org/officeDocument/2006/relationships/slideLayout" Target="../slideLayouts/slideLayout11.xml"/><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pl-PL" smtClean="0"/>
              <a:t>Kliknij, aby edyt. styl wz. tyt.</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C39C22-F94F-9448-88DC-A5C57606A8E8}" type="datetimeFigureOut">
              <a:rPr lang="pl-PL" smtClean="0"/>
              <a:t>10.04.2020</a:t>
            </a:fld>
            <a:endParaRPr lang="pl-PL"/>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8BAA9C-F32C-8844-8FC7-9AF912A8EE18}" type="slidenum">
              <a:rPr lang="pl-PL" smtClean="0"/>
              <a:t>‹nr›</a:t>
            </a:fld>
            <a:endParaRPr lang="pl-PL"/>
          </a:p>
        </p:txBody>
      </p:sp>
    </p:spTree>
    <p:extLst>
      <p:ext uri="{BB962C8B-B14F-4D97-AF65-F5344CB8AC3E}">
        <p14:creationId xmlns:p14="http://schemas.microsoft.com/office/powerpoint/2010/main" val="4650074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72" r:id="rId5"/>
    <p:sldLayoutId id="2147483665" r:id="rId6"/>
    <p:sldLayoutId id="2147483666" r:id="rId7"/>
    <p:sldLayoutId id="2147483667" r:id="rId8"/>
    <p:sldLayoutId id="2147483668" r:id="rId9"/>
    <p:sldLayoutId id="2147483669"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628650" y="365126"/>
            <a:ext cx="7886700" cy="713398"/>
          </a:xfrm>
          <a:prstGeom prst="rect">
            <a:avLst/>
          </a:prstGeom>
        </p:spPr>
        <p:txBody>
          <a:bodyPr vert="horz" lIns="91440" tIns="45720" rIns="91440" bIns="45720" rtlCol="0" anchor="t">
            <a:normAutofit/>
          </a:bodyPr>
          <a:lstStyle/>
          <a:p>
            <a:r>
              <a:rPr lang="pl-PL" dirty="0"/>
              <a:t>Kliknij, aby </a:t>
            </a:r>
            <a:r>
              <a:rPr lang="pl-PL" dirty="0" err="1"/>
              <a:t>edyt</a:t>
            </a:r>
            <a:r>
              <a:rPr lang="pl-PL" dirty="0"/>
              <a:t>. styl wz. tyt.</a:t>
            </a:r>
          </a:p>
        </p:txBody>
      </p:sp>
      <p:sp>
        <p:nvSpPr>
          <p:cNvPr id="3" name="Symbol zastępczy tekstu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CBE13D6-D9AF-E34D-A440-CDCDD108A23A}" type="datetimeFigureOut">
              <a:rPr lang="pl-PL" smtClean="0"/>
              <a:t>10.04.2020</a:t>
            </a:fld>
            <a:endParaRPr lang="pl-PL"/>
          </a:p>
        </p:txBody>
      </p:sp>
      <p:sp>
        <p:nvSpPr>
          <p:cNvPr id="5" name="Symbol zastępczy stopki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18FA68A-9F98-AD4F-B60A-1C984F9A36F6}" type="slidenum">
              <a:rPr lang="pl-PL" smtClean="0"/>
              <a:t>‹nr›</a:t>
            </a:fld>
            <a:endParaRPr lang="pl-PL"/>
          </a:p>
        </p:txBody>
      </p:sp>
    </p:spTree>
    <p:extLst>
      <p:ext uri="{BB962C8B-B14F-4D97-AF65-F5344CB8AC3E}">
        <p14:creationId xmlns:p14="http://schemas.microsoft.com/office/powerpoint/2010/main" val="24032797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 id="2147483692" r:id="rId19"/>
  </p:sldLayoutIdLst>
  <p:txStyles>
    <p:titleStyle>
      <a:lvl1pPr algn="l" defTabSz="685800" rtl="0" eaLnBrk="1" latinLnBrk="0" hangingPunct="1">
        <a:lnSpc>
          <a:spcPct val="90000"/>
        </a:lnSpc>
        <a:spcBef>
          <a:spcPct val="0"/>
        </a:spcBef>
        <a:buNone/>
        <a:defRPr sz="3000" kern="1200">
          <a:solidFill>
            <a:schemeClr val="tx1"/>
          </a:solidFill>
          <a:latin typeface="+mn-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pl-P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image" Target="../media/image6.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6.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6.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6.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6.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6.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6.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zoom.us/j/545996042?pwd=REJhVkRIS2E3VmpPYitFQTF6WmRBdz09&amp;fbclid=IwAR0waPJA4JhkPLYtPyAdhm3oWyQ-YG1kQBjmjbs0k1ghpEXoJAHCXydk2Q0"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normAutofit fontScale="90000"/>
          </a:bodyPr>
          <a:lstStyle/>
          <a:p>
            <a:r>
              <a:rPr lang="pl-PL" dirty="0"/>
              <a:t>Wspólne, </a:t>
            </a:r>
            <a:r>
              <a:rPr lang="pl-PL" dirty="0" err="1"/>
              <a:t>WielkoPiątkowe</a:t>
            </a:r>
            <a:r>
              <a:rPr lang="pl-PL" dirty="0"/>
              <a:t> czytanie Listu do </a:t>
            </a:r>
            <a:r>
              <a:rPr lang="pl-PL" dirty="0" smtClean="0"/>
              <a:t>Efezjan</a:t>
            </a:r>
            <a:endParaRPr lang="pl-PL" dirty="0"/>
          </a:p>
        </p:txBody>
      </p:sp>
      <p:sp>
        <p:nvSpPr>
          <p:cNvPr id="3" name="Podtytuł 2"/>
          <p:cNvSpPr>
            <a:spLocks noGrp="1"/>
          </p:cNvSpPr>
          <p:nvPr>
            <p:ph type="subTitle" idx="1"/>
          </p:nvPr>
        </p:nvSpPr>
        <p:spPr/>
        <p:txBody>
          <a:bodyPr anchor="b">
            <a:normAutofit/>
          </a:bodyPr>
          <a:lstStyle/>
          <a:p>
            <a:pPr algn="r"/>
            <a:r>
              <a:rPr lang="pl-PL" sz="2000" dirty="0" smtClean="0"/>
              <a:t>Wielki Piątek, 10 kwietnia 2020 roku, godzina 20.oo</a:t>
            </a:r>
          </a:p>
          <a:p>
            <a:pPr algn="r"/>
            <a:r>
              <a:rPr lang="pl-PL" sz="2000" dirty="0" smtClean="0"/>
              <a:t>Wojciech Apel</a:t>
            </a:r>
          </a:p>
          <a:p>
            <a:pPr algn="r"/>
            <a:r>
              <a:rPr lang="pl-PL" sz="2000" dirty="0" err="1" smtClean="0"/>
              <a:t>wojtek@pp.org.pl</a:t>
            </a:r>
            <a:r>
              <a:rPr lang="pl-PL" sz="2000" dirty="0" smtClean="0"/>
              <a:t> 601425019</a:t>
            </a:r>
            <a:endParaRPr lang="pl-PL" sz="2000" dirty="0"/>
          </a:p>
        </p:txBody>
      </p:sp>
    </p:spTree>
    <p:extLst>
      <p:ext uri="{BB962C8B-B14F-4D97-AF65-F5344CB8AC3E}">
        <p14:creationId xmlns:p14="http://schemas.microsoft.com/office/powerpoint/2010/main" val="11978158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Przekład Toruński</a:t>
            </a:r>
            <a:endParaRPr lang="pl-PL" dirty="0"/>
          </a:p>
        </p:txBody>
      </p:sp>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5237" y="1690689"/>
            <a:ext cx="6168486" cy="4910833"/>
          </a:xfrm>
          <a:prstGeom prst="rect">
            <a:avLst/>
          </a:prstGeom>
        </p:spPr>
      </p:pic>
    </p:spTree>
    <p:extLst>
      <p:ext uri="{BB962C8B-B14F-4D97-AF65-F5344CB8AC3E}">
        <p14:creationId xmlns:p14="http://schemas.microsoft.com/office/powerpoint/2010/main" val="14312749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ytuł 25"/>
          <p:cNvSpPr>
            <a:spLocks noGrp="1"/>
          </p:cNvSpPr>
          <p:nvPr>
            <p:ph type="title"/>
          </p:nvPr>
        </p:nvSpPr>
        <p:spPr/>
        <p:txBody>
          <a:bodyPr/>
          <a:lstStyle/>
          <a:p>
            <a:r>
              <a:rPr lang="pl-PL" dirty="0" smtClean="0"/>
              <a:t>Rozdział 1, </a:t>
            </a:r>
            <a:r>
              <a:rPr lang="pl-PL" dirty="0" err="1" smtClean="0"/>
              <a:t>tpnp</a:t>
            </a:r>
            <a:endParaRPr lang="pl-PL" dirty="0"/>
          </a:p>
        </p:txBody>
      </p:sp>
      <p:pic>
        <p:nvPicPr>
          <p:cNvPr id="24" name="Symbol zastępczy obrazu 23"/>
          <p:cNvPicPr>
            <a:picLocks noGrp="1" noChangeAspect="1"/>
          </p:cNvPicPr>
          <p:nvPr>
            <p:ph type="pic" idx="1"/>
          </p:nvPr>
        </p:nvPicPr>
        <p:blipFill>
          <a:blip r:embed="rId2">
            <a:extLst>
              <a:ext uri="{28A0092B-C50C-407E-A947-70E740481C1C}">
                <a14:useLocalDpi xmlns:a14="http://schemas.microsoft.com/office/drawing/2010/main" val="0"/>
              </a:ext>
            </a:extLst>
          </a:blip>
          <a:srcRect l="5264" r="5264"/>
          <a:stretch>
            <a:fillRect/>
          </a:stretch>
        </p:blipFill>
        <p:spPr/>
      </p:pic>
      <p:sp>
        <p:nvSpPr>
          <p:cNvPr id="27" name="Symbol zastępczy tekstu 26"/>
          <p:cNvSpPr>
            <a:spLocks noGrp="1"/>
          </p:cNvSpPr>
          <p:nvPr>
            <p:ph type="body" sz="half" idx="2"/>
          </p:nvPr>
        </p:nvSpPr>
        <p:spPr/>
        <p:txBody>
          <a:bodyPr/>
          <a:lstStyle/>
          <a:p>
            <a:endParaRPr lang="pl-PL"/>
          </a:p>
        </p:txBody>
      </p:sp>
      <p:sp>
        <p:nvSpPr>
          <p:cNvPr id="28" name="Symbol zastępczy tekstu 27"/>
          <p:cNvSpPr>
            <a:spLocks noGrp="1"/>
          </p:cNvSpPr>
          <p:nvPr>
            <p:ph type="body" sz="half" idx="10"/>
          </p:nvPr>
        </p:nvSpPr>
        <p:spPr/>
        <p:txBody>
          <a:bodyPr/>
          <a:lstStyle/>
          <a:p>
            <a:endParaRPr lang="pl-PL"/>
          </a:p>
        </p:txBody>
      </p:sp>
    </p:spTree>
    <p:extLst>
      <p:ext uri="{BB962C8B-B14F-4D97-AF65-F5344CB8AC3E}">
        <p14:creationId xmlns:p14="http://schemas.microsoft.com/office/powerpoint/2010/main" val="9007766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Symbol zastępczy obrazu 23"/>
          <p:cNvPicPr>
            <a:picLocks noGrp="1" noChangeAspect="1"/>
          </p:cNvPicPr>
          <p:nvPr>
            <p:ph type="pic" idx="4294967295"/>
          </p:nvPr>
        </p:nvPicPr>
        <p:blipFill rotWithShape="1">
          <a:blip r:embed="rId2">
            <a:extLst>
              <a:ext uri="{28A0092B-C50C-407E-A947-70E740481C1C}">
                <a14:useLocalDpi xmlns:a14="http://schemas.microsoft.com/office/drawing/2010/main" val="0"/>
              </a:ext>
            </a:extLst>
          </a:blip>
          <a:srcRect l="5264" t="20592" r="5264" b="7751"/>
          <a:stretch/>
        </p:blipFill>
        <p:spPr>
          <a:xfrm>
            <a:off x="1546577" y="0"/>
            <a:ext cx="5929149" cy="6719778"/>
          </a:xfrm>
        </p:spPr>
      </p:pic>
    </p:spTree>
    <p:extLst>
      <p:ext uri="{BB962C8B-B14F-4D97-AF65-F5344CB8AC3E}">
        <p14:creationId xmlns:p14="http://schemas.microsoft.com/office/powerpoint/2010/main" val="5670732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p:txBody>
          <a:bodyPr/>
          <a:lstStyle/>
          <a:p>
            <a:r>
              <a:rPr lang="pl-PL" b="1" dirty="0"/>
              <a:t>Ef 1:1nn </a:t>
            </a:r>
            <a:r>
              <a:rPr lang="pl-PL" b="1" dirty="0" err="1"/>
              <a:t>tpnt</a:t>
            </a:r>
            <a:endParaRPr lang="pl-PL" dirty="0"/>
          </a:p>
        </p:txBody>
      </p:sp>
      <p:sp>
        <p:nvSpPr>
          <p:cNvPr id="5" name="Symbol zastępczy zawartości 4"/>
          <p:cNvSpPr>
            <a:spLocks noGrp="1"/>
          </p:cNvSpPr>
          <p:nvPr>
            <p:ph idx="1"/>
          </p:nvPr>
        </p:nvSpPr>
        <p:spPr/>
        <p:txBody>
          <a:bodyPr>
            <a:noAutofit/>
          </a:bodyPr>
          <a:lstStyle/>
          <a:p>
            <a:pPr marL="0" indent="0">
              <a:buNone/>
            </a:pPr>
            <a:r>
              <a:rPr lang="pl-PL" sz="1100" baseline="30000" dirty="0" smtClean="0">
                <a:latin typeface="Times New Roman" charset="0"/>
                <a:ea typeface="Times New Roman" charset="0"/>
                <a:cs typeface="Times New Roman" charset="0"/>
              </a:rPr>
              <a:t>(</a:t>
            </a:r>
            <a:r>
              <a:rPr lang="pl-PL" sz="1100" baseline="30000" dirty="0">
                <a:latin typeface="Times New Roman" charset="0"/>
                <a:ea typeface="Times New Roman" charset="0"/>
                <a:cs typeface="Times New Roman" charset="0"/>
              </a:rPr>
              <a:t>1)</a:t>
            </a:r>
            <a:r>
              <a:rPr lang="pl-PL" sz="1100" dirty="0">
                <a:latin typeface="Times New Roman" charset="0"/>
                <a:ea typeface="Times New Roman" charset="0"/>
                <a:cs typeface="Times New Roman" charset="0"/>
              </a:rPr>
              <a:t> Paweł, apostoł Jezusa Chrystusa z woli Boga, do świętych, którzy są w Efezie i wiernych w Chrystusie Jezusie</a:t>
            </a:r>
            <a:r>
              <a:rPr lang="pl-PL" sz="1100" dirty="0" smtClean="0">
                <a:latin typeface="Times New Roman" charset="0"/>
                <a:ea typeface="Times New Roman" charset="0"/>
                <a:cs typeface="Times New Roman" charset="0"/>
              </a:rPr>
              <a:t>. </a:t>
            </a:r>
          </a:p>
          <a:p>
            <a:pPr marL="0" indent="0">
              <a:buNone/>
            </a:pPr>
            <a:r>
              <a:rPr lang="pl-PL" sz="1100" baseline="30000" dirty="0" smtClean="0">
                <a:latin typeface="Times New Roman" charset="0"/>
                <a:ea typeface="Times New Roman" charset="0"/>
                <a:cs typeface="Times New Roman" charset="0"/>
              </a:rPr>
              <a:t>(</a:t>
            </a:r>
            <a:r>
              <a:rPr lang="pl-PL" sz="1100" baseline="30000" dirty="0">
                <a:latin typeface="Times New Roman" charset="0"/>
                <a:ea typeface="Times New Roman" charset="0"/>
                <a:cs typeface="Times New Roman" charset="0"/>
              </a:rPr>
              <a:t>2)</a:t>
            </a:r>
            <a:r>
              <a:rPr lang="pl-PL" sz="1100" dirty="0">
                <a:latin typeface="Times New Roman" charset="0"/>
                <a:ea typeface="Times New Roman" charset="0"/>
                <a:cs typeface="Times New Roman" charset="0"/>
              </a:rPr>
              <a:t> Łaska wam i pokój od Boga, Ojca naszego i Pana Jezusa Chrystusa. </a:t>
            </a:r>
            <a:endParaRPr lang="pl-PL" sz="1100" dirty="0" smtClean="0">
              <a:latin typeface="Times New Roman" charset="0"/>
              <a:ea typeface="Times New Roman" charset="0"/>
              <a:cs typeface="Times New Roman" charset="0"/>
            </a:endParaRPr>
          </a:p>
          <a:p>
            <a:pPr marL="0" indent="0">
              <a:buNone/>
            </a:pPr>
            <a:r>
              <a:rPr lang="pl-PL" sz="1100" baseline="30000" dirty="0" smtClean="0">
                <a:latin typeface="Times New Roman" charset="0"/>
                <a:ea typeface="Times New Roman" charset="0"/>
                <a:cs typeface="Times New Roman" charset="0"/>
              </a:rPr>
              <a:t>(3)</a:t>
            </a:r>
            <a:r>
              <a:rPr lang="pl-PL" sz="1100" dirty="0" smtClean="0">
                <a:latin typeface="Times New Roman" charset="0"/>
                <a:ea typeface="Times New Roman" charset="0"/>
                <a:cs typeface="Times New Roman" charset="0"/>
              </a:rPr>
              <a:t> Błogosławiony </a:t>
            </a:r>
            <a:r>
              <a:rPr lang="pl-PL" sz="1100" dirty="0">
                <a:latin typeface="Times New Roman" charset="0"/>
                <a:ea typeface="Times New Roman" charset="0"/>
                <a:cs typeface="Times New Roman" charset="0"/>
              </a:rPr>
              <a:t>Bóg i Ojciec Pana naszego Jezusa Chrystusa, Ten, który nas pobłogosławił wszelkim duchowym błogosławieństwem niebios w Chrystusie. </a:t>
            </a:r>
            <a:endParaRPr lang="pl-PL" sz="1100" dirty="0" smtClean="0">
              <a:latin typeface="Times New Roman" charset="0"/>
              <a:ea typeface="Times New Roman" charset="0"/>
              <a:cs typeface="Times New Roman" charset="0"/>
            </a:endParaRPr>
          </a:p>
          <a:p>
            <a:pPr marL="0" indent="0">
              <a:buNone/>
            </a:pPr>
            <a:r>
              <a:rPr lang="pl-PL" sz="1100" baseline="30000" dirty="0" smtClean="0">
                <a:latin typeface="Times New Roman" charset="0"/>
                <a:ea typeface="Times New Roman" charset="0"/>
                <a:cs typeface="Times New Roman" charset="0"/>
              </a:rPr>
              <a:t>(</a:t>
            </a:r>
            <a:r>
              <a:rPr lang="pl-PL" sz="1100" baseline="30000" dirty="0">
                <a:latin typeface="Times New Roman" charset="0"/>
                <a:ea typeface="Times New Roman" charset="0"/>
                <a:cs typeface="Times New Roman" charset="0"/>
              </a:rPr>
              <a:t>4)</a:t>
            </a:r>
            <a:r>
              <a:rPr lang="pl-PL" sz="1100" dirty="0">
                <a:latin typeface="Times New Roman" charset="0"/>
                <a:ea typeface="Times New Roman" charset="0"/>
                <a:cs typeface="Times New Roman" charset="0"/>
              </a:rPr>
              <a:t> Tak jak i wybrał nas dla siebie w Nim przed założeniem świata, abyśmy byli święci i nienaganni przed Nim w miłości, </a:t>
            </a:r>
            <a:r>
              <a:rPr lang="pl-PL" sz="1100" baseline="30000" dirty="0">
                <a:latin typeface="Times New Roman" charset="0"/>
                <a:ea typeface="Times New Roman" charset="0"/>
                <a:cs typeface="Times New Roman" charset="0"/>
              </a:rPr>
              <a:t>(5)</a:t>
            </a:r>
            <a:r>
              <a:rPr lang="pl-PL" sz="1100" dirty="0">
                <a:latin typeface="Times New Roman" charset="0"/>
                <a:ea typeface="Times New Roman" charset="0"/>
                <a:cs typeface="Times New Roman" charset="0"/>
              </a:rPr>
              <a:t> Przeznaczył nas dla siebie do usynowienia przez Jezusa Chrystusa, według upodobania swojej woli, </a:t>
            </a:r>
            <a:r>
              <a:rPr lang="pl-PL" sz="1100" baseline="30000" dirty="0">
                <a:latin typeface="Times New Roman" charset="0"/>
                <a:ea typeface="Times New Roman" charset="0"/>
                <a:cs typeface="Times New Roman" charset="0"/>
              </a:rPr>
              <a:t>(6)</a:t>
            </a:r>
            <a:r>
              <a:rPr lang="pl-PL" sz="1100" dirty="0">
                <a:latin typeface="Times New Roman" charset="0"/>
                <a:ea typeface="Times New Roman" charset="0"/>
                <a:cs typeface="Times New Roman" charset="0"/>
              </a:rPr>
              <a:t> Ku chwale sławy swojej łaski, którą obdarzył nas w Umiłowanym. </a:t>
            </a:r>
            <a:endParaRPr lang="pl-PL" sz="1100" dirty="0" smtClean="0">
              <a:latin typeface="Times New Roman" charset="0"/>
              <a:ea typeface="Times New Roman" charset="0"/>
              <a:cs typeface="Times New Roman" charset="0"/>
            </a:endParaRPr>
          </a:p>
          <a:p>
            <a:pPr marL="0" indent="0">
              <a:buNone/>
            </a:pPr>
            <a:r>
              <a:rPr lang="pl-PL" sz="1100" baseline="30000" dirty="0" smtClean="0">
                <a:latin typeface="Times New Roman" charset="0"/>
                <a:ea typeface="Times New Roman" charset="0"/>
                <a:cs typeface="Times New Roman" charset="0"/>
              </a:rPr>
              <a:t>(</a:t>
            </a:r>
            <a:r>
              <a:rPr lang="pl-PL" sz="1100" baseline="30000" dirty="0">
                <a:latin typeface="Times New Roman" charset="0"/>
                <a:ea typeface="Times New Roman" charset="0"/>
                <a:cs typeface="Times New Roman" charset="0"/>
              </a:rPr>
              <a:t>7)</a:t>
            </a:r>
            <a:r>
              <a:rPr lang="pl-PL" sz="1100" dirty="0">
                <a:latin typeface="Times New Roman" charset="0"/>
                <a:ea typeface="Times New Roman" charset="0"/>
                <a:cs typeface="Times New Roman" charset="0"/>
              </a:rPr>
              <a:t> W Nim mamy odkupienie przez Jego krew, odpuszczenie upadków według bogactwa Jego łaski, </a:t>
            </a:r>
            <a:r>
              <a:rPr lang="pl-PL" sz="1100" baseline="30000" dirty="0">
                <a:latin typeface="Times New Roman" charset="0"/>
                <a:ea typeface="Times New Roman" charset="0"/>
                <a:cs typeface="Times New Roman" charset="0"/>
              </a:rPr>
              <a:t>(8)</a:t>
            </a:r>
            <a:r>
              <a:rPr lang="pl-PL" sz="1100" dirty="0">
                <a:latin typeface="Times New Roman" charset="0"/>
                <a:ea typeface="Times New Roman" charset="0"/>
                <a:cs typeface="Times New Roman" charset="0"/>
              </a:rPr>
              <a:t> Którą hojnie nas obdarzył we wszelkiej mądrości i roztropności. </a:t>
            </a:r>
            <a:endParaRPr lang="pl-PL" sz="1100" dirty="0" smtClean="0">
              <a:latin typeface="Times New Roman" charset="0"/>
              <a:ea typeface="Times New Roman" charset="0"/>
              <a:cs typeface="Times New Roman" charset="0"/>
            </a:endParaRPr>
          </a:p>
          <a:p>
            <a:pPr marL="0" indent="0">
              <a:buNone/>
            </a:pPr>
            <a:r>
              <a:rPr lang="pl-PL" sz="1100" baseline="30000" dirty="0" smtClean="0">
                <a:latin typeface="Times New Roman" charset="0"/>
                <a:ea typeface="Times New Roman" charset="0"/>
                <a:cs typeface="Times New Roman" charset="0"/>
              </a:rPr>
              <a:t>(9)</a:t>
            </a:r>
            <a:r>
              <a:rPr lang="pl-PL" sz="1100" dirty="0" smtClean="0">
                <a:latin typeface="Times New Roman" charset="0"/>
                <a:ea typeface="Times New Roman" charset="0"/>
                <a:cs typeface="Times New Roman" charset="0"/>
              </a:rPr>
              <a:t> Oznajmiając </a:t>
            </a:r>
            <a:r>
              <a:rPr lang="pl-PL" sz="1100" dirty="0">
                <a:latin typeface="Times New Roman" charset="0"/>
                <a:ea typeface="Times New Roman" charset="0"/>
                <a:cs typeface="Times New Roman" charset="0"/>
              </a:rPr>
              <a:t>nam tajemnicę swojej woli według swego upodobania, które powziął w Nim, </a:t>
            </a:r>
            <a:r>
              <a:rPr lang="pl-PL" sz="1100" baseline="30000" dirty="0">
                <a:latin typeface="Times New Roman" charset="0"/>
                <a:ea typeface="Times New Roman" charset="0"/>
                <a:cs typeface="Times New Roman" charset="0"/>
              </a:rPr>
              <a:t>(10)</a:t>
            </a:r>
            <a:r>
              <a:rPr lang="pl-PL" sz="1100" dirty="0">
                <a:latin typeface="Times New Roman" charset="0"/>
                <a:ea typeface="Times New Roman" charset="0"/>
                <a:cs typeface="Times New Roman" charset="0"/>
              </a:rPr>
              <a:t> Aby w akcie zarządzenia pełni czasów, w Chrystusie jako głowie, w jedno zgromadzić wszystko, zarówno to co w niebiosach, jak i na ziemi, w Nim, </a:t>
            </a:r>
            <a:r>
              <a:rPr lang="pl-PL" sz="1100" baseline="30000" dirty="0">
                <a:latin typeface="Times New Roman" charset="0"/>
                <a:ea typeface="Times New Roman" charset="0"/>
                <a:cs typeface="Times New Roman" charset="0"/>
              </a:rPr>
              <a:t>(11)</a:t>
            </a:r>
            <a:r>
              <a:rPr lang="pl-PL" sz="1100" dirty="0">
                <a:latin typeface="Times New Roman" charset="0"/>
                <a:ea typeface="Times New Roman" charset="0"/>
                <a:cs typeface="Times New Roman" charset="0"/>
              </a:rPr>
              <a:t> W którym też jesteśmy wybrani do dziedzictwa, my, którzy zostaliśmy przeznaczeni według postanowienia Tego, który sprawia wszystko według decyzji swojej woli, </a:t>
            </a:r>
            <a:r>
              <a:rPr lang="pl-PL" sz="1100" baseline="30000" dirty="0">
                <a:latin typeface="Times New Roman" charset="0"/>
                <a:ea typeface="Times New Roman" charset="0"/>
                <a:cs typeface="Times New Roman" charset="0"/>
              </a:rPr>
              <a:t>(12)</a:t>
            </a:r>
            <a:r>
              <a:rPr lang="pl-PL" sz="1100" dirty="0">
                <a:latin typeface="Times New Roman" charset="0"/>
                <a:ea typeface="Times New Roman" charset="0"/>
                <a:cs typeface="Times New Roman" charset="0"/>
              </a:rPr>
              <a:t> Abyśmy istnieli ku chwale sławy Jego, my, którzy już wcześniej położyliśmy swoją nadzieję w Chrystusie</a:t>
            </a:r>
            <a:r>
              <a:rPr lang="pl-PL" sz="1100" dirty="0" smtClean="0">
                <a:latin typeface="Times New Roman" charset="0"/>
                <a:ea typeface="Times New Roman" charset="0"/>
                <a:cs typeface="Times New Roman" charset="0"/>
              </a:rPr>
              <a:t>.</a:t>
            </a:r>
          </a:p>
          <a:p>
            <a:pPr marL="0" indent="0">
              <a:buNone/>
            </a:pPr>
            <a:r>
              <a:rPr lang="pl-PL" sz="1100" baseline="30000" dirty="0" smtClean="0">
                <a:latin typeface="Times New Roman" charset="0"/>
                <a:ea typeface="Times New Roman" charset="0"/>
                <a:cs typeface="Times New Roman" charset="0"/>
              </a:rPr>
              <a:t>(</a:t>
            </a:r>
            <a:r>
              <a:rPr lang="pl-PL" sz="1100" baseline="30000" dirty="0">
                <a:latin typeface="Times New Roman" charset="0"/>
                <a:ea typeface="Times New Roman" charset="0"/>
                <a:cs typeface="Times New Roman" charset="0"/>
              </a:rPr>
              <a:t>13)</a:t>
            </a:r>
            <a:r>
              <a:rPr lang="pl-PL" sz="1100" dirty="0">
                <a:latin typeface="Times New Roman" charset="0"/>
                <a:ea typeface="Times New Roman" charset="0"/>
                <a:cs typeface="Times New Roman" charset="0"/>
              </a:rPr>
              <a:t> W Nim i wy usłyszeliście słowo prawdy, Ewangelię o zbawieniu waszym, w Nim też uwierzyliście i zostaliście zapieczętowani Duchem obietnicy – Świętym, </a:t>
            </a:r>
            <a:r>
              <a:rPr lang="pl-PL" sz="1100" baseline="30000" dirty="0">
                <a:latin typeface="Times New Roman" charset="0"/>
                <a:ea typeface="Times New Roman" charset="0"/>
                <a:cs typeface="Times New Roman" charset="0"/>
              </a:rPr>
              <a:t>(14)</a:t>
            </a:r>
            <a:r>
              <a:rPr lang="pl-PL" sz="1100" dirty="0">
                <a:latin typeface="Times New Roman" charset="0"/>
                <a:ea typeface="Times New Roman" charset="0"/>
                <a:cs typeface="Times New Roman" charset="0"/>
              </a:rPr>
              <a:t> Który jest poręką naszego dziedzictwa dla odkupienia nabytej własności, dla chwały sławy Jego</a:t>
            </a:r>
            <a:r>
              <a:rPr lang="pl-PL" sz="1100" dirty="0" smtClean="0">
                <a:latin typeface="Times New Roman" charset="0"/>
                <a:ea typeface="Times New Roman" charset="0"/>
                <a:cs typeface="Times New Roman" charset="0"/>
              </a:rPr>
              <a:t>.</a:t>
            </a:r>
          </a:p>
          <a:p>
            <a:pPr marL="0" indent="0">
              <a:buNone/>
            </a:pPr>
            <a:r>
              <a:rPr lang="pl-PL" sz="1100" baseline="30000" dirty="0" smtClean="0">
                <a:latin typeface="Times New Roman" charset="0"/>
                <a:ea typeface="Times New Roman" charset="0"/>
                <a:cs typeface="Times New Roman" charset="0"/>
              </a:rPr>
              <a:t>(</a:t>
            </a:r>
            <a:r>
              <a:rPr lang="pl-PL" sz="1100" baseline="30000" dirty="0">
                <a:latin typeface="Times New Roman" charset="0"/>
                <a:ea typeface="Times New Roman" charset="0"/>
                <a:cs typeface="Times New Roman" charset="0"/>
              </a:rPr>
              <a:t>15)</a:t>
            </a:r>
            <a:r>
              <a:rPr lang="pl-PL" sz="1100" dirty="0">
                <a:latin typeface="Times New Roman" charset="0"/>
                <a:ea typeface="Times New Roman" charset="0"/>
                <a:cs typeface="Times New Roman" charset="0"/>
              </a:rPr>
              <a:t> Dlatego i ja, gdy usłyszałem o wierze waszej w Panu Jezusie i o miłości do wszystkich świętych, </a:t>
            </a:r>
            <a:r>
              <a:rPr lang="pl-PL" sz="1100" baseline="30000" dirty="0">
                <a:latin typeface="Times New Roman" charset="0"/>
                <a:ea typeface="Times New Roman" charset="0"/>
                <a:cs typeface="Times New Roman" charset="0"/>
              </a:rPr>
              <a:t>(16)</a:t>
            </a:r>
            <a:r>
              <a:rPr lang="pl-PL" sz="1100" dirty="0">
                <a:latin typeface="Times New Roman" charset="0"/>
                <a:ea typeface="Times New Roman" charset="0"/>
                <a:cs typeface="Times New Roman" charset="0"/>
              </a:rPr>
              <a:t> Nie przestaję dziękować za was, wspominając o was w moich modlitwach, </a:t>
            </a:r>
            <a:r>
              <a:rPr lang="pl-PL" sz="1100" baseline="30000" dirty="0">
                <a:latin typeface="Times New Roman" charset="0"/>
                <a:ea typeface="Times New Roman" charset="0"/>
                <a:cs typeface="Times New Roman" charset="0"/>
              </a:rPr>
              <a:t>(17)</a:t>
            </a:r>
            <a:r>
              <a:rPr lang="pl-PL" sz="1100" dirty="0">
                <a:latin typeface="Times New Roman" charset="0"/>
                <a:ea typeface="Times New Roman" charset="0"/>
                <a:cs typeface="Times New Roman" charset="0"/>
              </a:rPr>
              <a:t> Aby Bóg Pana naszego Jezusa Chrystusa, Ojciec chwały, dał wam Ducha mądrości i objawienia w dogłębnym poznaniu Jego, </a:t>
            </a:r>
            <a:r>
              <a:rPr lang="pl-PL" sz="1100" baseline="30000" dirty="0">
                <a:latin typeface="Times New Roman" charset="0"/>
                <a:ea typeface="Times New Roman" charset="0"/>
                <a:cs typeface="Times New Roman" charset="0"/>
              </a:rPr>
              <a:t>(18)</a:t>
            </a:r>
            <a:r>
              <a:rPr lang="pl-PL" sz="1100" dirty="0">
                <a:latin typeface="Times New Roman" charset="0"/>
                <a:ea typeface="Times New Roman" charset="0"/>
                <a:cs typeface="Times New Roman" charset="0"/>
              </a:rPr>
              <a:t> I oświecone oczy waszego umysłu, abyście wiedzieli jaka jest nadzieja Jego powołania i jakie jest bogactwo chwały dziedzictwa Jego w świętych, </a:t>
            </a:r>
            <a:r>
              <a:rPr lang="pl-PL" sz="1100" baseline="30000" dirty="0">
                <a:latin typeface="Times New Roman" charset="0"/>
                <a:ea typeface="Times New Roman" charset="0"/>
                <a:cs typeface="Times New Roman" charset="0"/>
              </a:rPr>
              <a:t>(19)</a:t>
            </a:r>
            <a:r>
              <a:rPr lang="pl-PL" sz="1100" dirty="0">
                <a:latin typeface="Times New Roman" charset="0"/>
                <a:ea typeface="Times New Roman" charset="0"/>
                <a:cs typeface="Times New Roman" charset="0"/>
              </a:rPr>
              <a:t> I jak przeogromną jest wielkość Jego mocy wobec nas, którzy wierzymy zgodnie z działaniem potęgi siły Jego, </a:t>
            </a:r>
            <a:r>
              <a:rPr lang="pl-PL" sz="1100" baseline="30000" dirty="0">
                <a:latin typeface="Times New Roman" charset="0"/>
                <a:ea typeface="Times New Roman" charset="0"/>
                <a:cs typeface="Times New Roman" charset="0"/>
              </a:rPr>
              <a:t>(20)</a:t>
            </a:r>
            <a:r>
              <a:rPr lang="pl-PL" sz="1100" dirty="0">
                <a:latin typeface="Times New Roman" charset="0"/>
                <a:ea typeface="Times New Roman" charset="0"/>
                <a:cs typeface="Times New Roman" charset="0"/>
              </a:rPr>
              <a:t> Którą działał w Chrystusie, gdy wzbudził Go z martwych i posadził po swojej prawicy w niebiosach, </a:t>
            </a:r>
            <a:r>
              <a:rPr lang="pl-PL" sz="1100" baseline="30000" dirty="0">
                <a:latin typeface="Times New Roman" charset="0"/>
                <a:ea typeface="Times New Roman" charset="0"/>
                <a:cs typeface="Times New Roman" charset="0"/>
              </a:rPr>
              <a:t>(21)</a:t>
            </a:r>
            <a:r>
              <a:rPr lang="pl-PL" sz="1100" dirty="0">
                <a:latin typeface="Times New Roman" charset="0"/>
                <a:ea typeface="Times New Roman" charset="0"/>
                <a:cs typeface="Times New Roman" charset="0"/>
              </a:rPr>
              <a:t> Wyżej nad wszelkie zwierzchności i władze, i moce, i panowania, i wszelkie imię jakie może być wymieniane, nie tylko w tym wieku, ale i w tym nadchodzącym; </a:t>
            </a:r>
            <a:r>
              <a:rPr lang="pl-PL" sz="1100" baseline="30000" dirty="0">
                <a:latin typeface="Times New Roman" charset="0"/>
                <a:ea typeface="Times New Roman" charset="0"/>
                <a:cs typeface="Times New Roman" charset="0"/>
              </a:rPr>
              <a:t>(22)</a:t>
            </a:r>
            <a:r>
              <a:rPr lang="pl-PL" sz="1100" dirty="0">
                <a:latin typeface="Times New Roman" charset="0"/>
                <a:ea typeface="Times New Roman" charset="0"/>
                <a:cs typeface="Times New Roman" charset="0"/>
              </a:rPr>
              <a:t> I wszystko poddał pod Jego stopy, a Jego dał jako głowę ponad wszystkim Kościołowi, </a:t>
            </a:r>
            <a:r>
              <a:rPr lang="pl-PL" sz="1100" baseline="30000" dirty="0">
                <a:latin typeface="Times New Roman" charset="0"/>
                <a:ea typeface="Times New Roman" charset="0"/>
                <a:cs typeface="Times New Roman" charset="0"/>
              </a:rPr>
              <a:t>(23)</a:t>
            </a:r>
            <a:r>
              <a:rPr lang="pl-PL" sz="1100" dirty="0">
                <a:latin typeface="Times New Roman" charset="0"/>
                <a:ea typeface="Times New Roman" charset="0"/>
                <a:cs typeface="Times New Roman" charset="0"/>
              </a:rPr>
              <a:t> Który jest Jego ciałem i pełnią Tego, który sam wszystko we wszystkich napełnia sobą</a:t>
            </a:r>
            <a:r>
              <a:rPr lang="pl-PL" sz="1100" dirty="0" smtClean="0">
                <a:latin typeface="Times New Roman" charset="0"/>
                <a:ea typeface="Times New Roman" charset="0"/>
                <a:cs typeface="Times New Roman" charset="0"/>
              </a:rPr>
              <a:t>.</a:t>
            </a:r>
            <a:endParaRPr lang="pl-PL" sz="11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13076530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Symbol zastępczy obrazu 23"/>
          <p:cNvPicPr>
            <a:picLocks noGrp="1" noChangeAspect="1"/>
          </p:cNvPicPr>
          <p:nvPr>
            <p:ph type="pic" idx="4294967295"/>
          </p:nvPr>
        </p:nvPicPr>
        <p:blipFill rotWithShape="1">
          <a:blip r:embed="rId2">
            <a:extLst>
              <a:ext uri="{28A0092B-C50C-407E-A947-70E740481C1C}">
                <a14:useLocalDpi xmlns:a14="http://schemas.microsoft.com/office/drawing/2010/main" val="0"/>
              </a:ext>
            </a:extLst>
          </a:blip>
          <a:srcRect l="51086" t="42947" r="9369" b="7752"/>
          <a:stretch/>
        </p:blipFill>
        <p:spPr>
          <a:xfrm>
            <a:off x="2252547" y="0"/>
            <a:ext cx="3858322" cy="6807142"/>
          </a:xfrm>
        </p:spPr>
      </p:pic>
    </p:spTree>
    <p:extLst>
      <p:ext uri="{BB962C8B-B14F-4D97-AF65-F5344CB8AC3E}">
        <p14:creationId xmlns:p14="http://schemas.microsoft.com/office/powerpoint/2010/main" val="5964779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ytuł 3"/>
          <p:cNvSpPr>
            <a:spLocks noGrp="1"/>
          </p:cNvSpPr>
          <p:nvPr>
            <p:ph type="title"/>
          </p:nvPr>
        </p:nvSpPr>
        <p:spPr/>
        <p:txBody>
          <a:bodyPr/>
          <a:lstStyle/>
          <a:p>
            <a:r>
              <a:rPr lang="pl-PL" b="1" dirty="0"/>
              <a:t>Ef 1:1nn </a:t>
            </a:r>
            <a:r>
              <a:rPr lang="pl-PL" b="1" dirty="0" err="1"/>
              <a:t>tpnt</a:t>
            </a:r>
            <a:endParaRPr lang="pl-PL" dirty="0"/>
          </a:p>
        </p:txBody>
      </p:sp>
      <p:sp>
        <p:nvSpPr>
          <p:cNvPr id="5" name="Symbol zastępczy zawartości 4"/>
          <p:cNvSpPr>
            <a:spLocks noGrp="1"/>
          </p:cNvSpPr>
          <p:nvPr>
            <p:ph idx="1"/>
          </p:nvPr>
        </p:nvSpPr>
        <p:spPr/>
        <p:txBody>
          <a:bodyPr>
            <a:noAutofit/>
          </a:bodyPr>
          <a:lstStyle/>
          <a:p>
            <a:pPr marL="0" indent="0">
              <a:buNone/>
            </a:pPr>
            <a:r>
              <a:rPr lang="pl-PL" sz="1600" baseline="30000" dirty="0" smtClean="0">
                <a:latin typeface="Times New Roman" charset="0"/>
                <a:ea typeface="Times New Roman" charset="0"/>
                <a:cs typeface="Times New Roman" charset="0"/>
              </a:rPr>
              <a:t>(</a:t>
            </a:r>
            <a:r>
              <a:rPr lang="pl-PL" sz="1600" baseline="30000" dirty="0">
                <a:latin typeface="Times New Roman" charset="0"/>
                <a:ea typeface="Times New Roman" charset="0"/>
                <a:cs typeface="Times New Roman" charset="0"/>
              </a:rPr>
              <a:t>1)</a:t>
            </a:r>
            <a:r>
              <a:rPr lang="pl-PL" sz="1600" dirty="0">
                <a:latin typeface="Times New Roman" charset="0"/>
                <a:ea typeface="Times New Roman" charset="0"/>
                <a:cs typeface="Times New Roman" charset="0"/>
              </a:rPr>
              <a:t> Paweł, apostoł Jezusa Chrystusa z woli Boga, do świętych, którzy są w Efezie i wiernych w Chrystusie Jezusie</a:t>
            </a:r>
            <a:r>
              <a:rPr lang="pl-PL" sz="1600" dirty="0" smtClean="0">
                <a:latin typeface="Times New Roman" charset="0"/>
                <a:ea typeface="Times New Roman" charset="0"/>
                <a:cs typeface="Times New Roman" charset="0"/>
              </a:rPr>
              <a:t>. </a:t>
            </a:r>
            <a:r>
              <a:rPr lang="pl-PL" sz="1600" baseline="30000" dirty="0" smtClean="0">
                <a:latin typeface="Times New Roman" charset="0"/>
                <a:ea typeface="Times New Roman" charset="0"/>
                <a:cs typeface="Times New Roman" charset="0"/>
              </a:rPr>
              <a:t>(</a:t>
            </a:r>
            <a:r>
              <a:rPr lang="pl-PL" sz="1600" baseline="30000" dirty="0">
                <a:latin typeface="Times New Roman" charset="0"/>
                <a:ea typeface="Times New Roman" charset="0"/>
                <a:cs typeface="Times New Roman" charset="0"/>
              </a:rPr>
              <a:t>2)</a:t>
            </a:r>
            <a:r>
              <a:rPr lang="pl-PL" sz="1600" dirty="0">
                <a:latin typeface="Times New Roman" charset="0"/>
                <a:ea typeface="Times New Roman" charset="0"/>
                <a:cs typeface="Times New Roman" charset="0"/>
              </a:rPr>
              <a:t> Łaska wam i pokój od Boga, Ojca naszego i Pana Jezusa Chrystusa. </a:t>
            </a:r>
            <a:r>
              <a:rPr lang="pl-PL" sz="1600" baseline="30000" dirty="0">
                <a:latin typeface="Times New Roman" charset="0"/>
                <a:ea typeface="Times New Roman" charset="0"/>
                <a:cs typeface="Times New Roman" charset="0"/>
              </a:rPr>
              <a:t>(</a:t>
            </a:r>
            <a:r>
              <a:rPr lang="pl-PL" sz="1600" baseline="30000" dirty="0" smtClean="0">
                <a:latin typeface="Times New Roman" charset="0"/>
                <a:ea typeface="Times New Roman" charset="0"/>
                <a:cs typeface="Times New Roman" charset="0"/>
              </a:rPr>
              <a:t>3)</a:t>
            </a:r>
            <a:r>
              <a:rPr lang="pl-PL" sz="1600" dirty="0" smtClean="0">
                <a:latin typeface="Times New Roman" charset="0"/>
                <a:ea typeface="Times New Roman" charset="0"/>
                <a:cs typeface="Times New Roman" charset="0"/>
              </a:rPr>
              <a:t> Błogosławiony </a:t>
            </a:r>
            <a:r>
              <a:rPr lang="pl-PL" sz="1600" dirty="0">
                <a:latin typeface="Times New Roman" charset="0"/>
                <a:ea typeface="Times New Roman" charset="0"/>
                <a:cs typeface="Times New Roman" charset="0"/>
              </a:rPr>
              <a:t>Bóg i Ojciec Pana naszego Jezusa Chrystusa, Ten, który nas pobłogosławił wszelkim duchowym błogosławieństwem niebios w Chrystusie. </a:t>
            </a:r>
            <a:r>
              <a:rPr lang="pl-PL" sz="1600" baseline="30000" dirty="0">
                <a:latin typeface="Times New Roman" charset="0"/>
                <a:ea typeface="Times New Roman" charset="0"/>
                <a:cs typeface="Times New Roman" charset="0"/>
              </a:rPr>
              <a:t>(4)</a:t>
            </a:r>
            <a:r>
              <a:rPr lang="pl-PL" sz="1600" dirty="0">
                <a:latin typeface="Times New Roman" charset="0"/>
                <a:ea typeface="Times New Roman" charset="0"/>
                <a:cs typeface="Times New Roman" charset="0"/>
              </a:rPr>
              <a:t> Tak jak i wybrał nas dla siebie w Nim przed założeniem świata, abyśmy byli święci i nienaganni przed Nim w miłości, </a:t>
            </a:r>
            <a:r>
              <a:rPr lang="pl-PL" sz="1600" baseline="30000" dirty="0">
                <a:latin typeface="Times New Roman" charset="0"/>
                <a:ea typeface="Times New Roman" charset="0"/>
                <a:cs typeface="Times New Roman" charset="0"/>
              </a:rPr>
              <a:t>(5)</a:t>
            </a:r>
            <a:r>
              <a:rPr lang="pl-PL" sz="1600" dirty="0">
                <a:latin typeface="Times New Roman" charset="0"/>
                <a:ea typeface="Times New Roman" charset="0"/>
                <a:cs typeface="Times New Roman" charset="0"/>
              </a:rPr>
              <a:t> Przeznaczył nas dla siebie do usynowienia przez Jezusa Chrystusa, według upodobania swojej woli, </a:t>
            </a:r>
            <a:r>
              <a:rPr lang="pl-PL" sz="1600" baseline="30000" dirty="0">
                <a:latin typeface="Times New Roman" charset="0"/>
                <a:ea typeface="Times New Roman" charset="0"/>
                <a:cs typeface="Times New Roman" charset="0"/>
              </a:rPr>
              <a:t>(6)</a:t>
            </a:r>
            <a:r>
              <a:rPr lang="pl-PL" sz="1600" dirty="0">
                <a:latin typeface="Times New Roman" charset="0"/>
                <a:ea typeface="Times New Roman" charset="0"/>
                <a:cs typeface="Times New Roman" charset="0"/>
              </a:rPr>
              <a:t> Ku chwale sławy swojej łaski, którą obdarzył nas w Umiłowanym. </a:t>
            </a:r>
            <a:r>
              <a:rPr lang="pl-PL" sz="1600" baseline="30000" dirty="0">
                <a:latin typeface="Times New Roman" charset="0"/>
                <a:ea typeface="Times New Roman" charset="0"/>
                <a:cs typeface="Times New Roman" charset="0"/>
              </a:rPr>
              <a:t>(7)</a:t>
            </a:r>
            <a:r>
              <a:rPr lang="pl-PL" sz="1600" dirty="0">
                <a:latin typeface="Times New Roman" charset="0"/>
                <a:ea typeface="Times New Roman" charset="0"/>
                <a:cs typeface="Times New Roman" charset="0"/>
              </a:rPr>
              <a:t> W Nim mamy odkupienie przez Jego krew, odpuszczenie upadków według bogactwa Jego łaski, </a:t>
            </a:r>
            <a:r>
              <a:rPr lang="pl-PL" sz="1600" baseline="30000" dirty="0">
                <a:latin typeface="Times New Roman" charset="0"/>
                <a:ea typeface="Times New Roman" charset="0"/>
                <a:cs typeface="Times New Roman" charset="0"/>
              </a:rPr>
              <a:t>(8)</a:t>
            </a:r>
            <a:r>
              <a:rPr lang="pl-PL" sz="1600" dirty="0">
                <a:latin typeface="Times New Roman" charset="0"/>
                <a:ea typeface="Times New Roman" charset="0"/>
                <a:cs typeface="Times New Roman" charset="0"/>
              </a:rPr>
              <a:t> Którą hojnie nas obdarzył we wszelkiej mądrości i roztropności. </a:t>
            </a:r>
            <a:r>
              <a:rPr lang="pl-PL" sz="1600" baseline="30000" dirty="0">
                <a:latin typeface="Times New Roman" charset="0"/>
                <a:ea typeface="Times New Roman" charset="0"/>
                <a:cs typeface="Times New Roman" charset="0"/>
              </a:rPr>
              <a:t>(9</a:t>
            </a:r>
            <a:r>
              <a:rPr lang="pl-PL" sz="1600" baseline="30000" dirty="0" smtClean="0">
                <a:latin typeface="Times New Roman" charset="0"/>
                <a:ea typeface="Times New Roman" charset="0"/>
                <a:cs typeface="Times New Roman" charset="0"/>
              </a:rPr>
              <a:t>)</a:t>
            </a:r>
            <a:r>
              <a:rPr lang="pl-PL" sz="1600" dirty="0" smtClean="0">
                <a:latin typeface="Times New Roman" charset="0"/>
                <a:ea typeface="Times New Roman" charset="0"/>
                <a:cs typeface="Times New Roman" charset="0"/>
              </a:rPr>
              <a:t> Oznajmiając </a:t>
            </a:r>
            <a:r>
              <a:rPr lang="pl-PL" sz="1600" dirty="0">
                <a:latin typeface="Times New Roman" charset="0"/>
                <a:ea typeface="Times New Roman" charset="0"/>
                <a:cs typeface="Times New Roman" charset="0"/>
              </a:rPr>
              <a:t>nam tajemnicę swojej woli według swego upodobania, które powziął w Nim, </a:t>
            </a:r>
            <a:r>
              <a:rPr lang="pl-PL" sz="1600" baseline="30000" dirty="0">
                <a:latin typeface="Times New Roman" charset="0"/>
                <a:ea typeface="Times New Roman" charset="0"/>
                <a:cs typeface="Times New Roman" charset="0"/>
              </a:rPr>
              <a:t>(10)</a:t>
            </a:r>
            <a:r>
              <a:rPr lang="pl-PL" sz="1600" dirty="0">
                <a:latin typeface="Times New Roman" charset="0"/>
                <a:ea typeface="Times New Roman" charset="0"/>
                <a:cs typeface="Times New Roman" charset="0"/>
              </a:rPr>
              <a:t> Aby w akcie zarządzenia pełni czasów, w Chrystusie jako głowie, w jedno zgromadzić wszystko, zarówno to co w niebiosach, jak i na ziemi, w Nim, </a:t>
            </a:r>
            <a:r>
              <a:rPr lang="pl-PL" sz="1600" baseline="30000" dirty="0">
                <a:latin typeface="Times New Roman" charset="0"/>
                <a:ea typeface="Times New Roman" charset="0"/>
                <a:cs typeface="Times New Roman" charset="0"/>
              </a:rPr>
              <a:t>(11)</a:t>
            </a:r>
            <a:r>
              <a:rPr lang="pl-PL" sz="1600" dirty="0">
                <a:latin typeface="Times New Roman" charset="0"/>
                <a:ea typeface="Times New Roman" charset="0"/>
                <a:cs typeface="Times New Roman" charset="0"/>
              </a:rPr>
              <a:t> W którym też jesteśmy wybrani do dziedzictwa, my, którzy zostaliśmy przeznaczeni według postanowienia Tego, który sprawia wszystko według decyzji swojej woli, </a:t>
            </a:r>
            <a:r>
              <a:rPr lang="pl-PL" sz="1600" baseline="30000" dirty="0">
                <a:latin typeface="Times New Roman" charset="0"/>
                <a:ea typeface="Times New Roman" charset="0"/>
                <a:cs typeface="Times New Roman" charset="0"/>
              </a:rPr>
              <a:t>(12)</a:t>
            </a:r>
            <a:r>
              <a:rPr lang="pl-PL" sz="1600" dirty="0">
                <a:latin typeface="Times New Roman" charset="0"/>
                <a:ea typeface="Times New Roman" charset="0"/>
                <a:cs typeface="Times New Roman" charset="0"/>
              </a:rPr>
              <a:t> Abyśmy istnieli ku chwale sławy Jego, my, którzy już wcześniej położyliśmy swoją nadzieję w Chrystusie. </a:t>
            </a:r>
            <a:r>
              <a:rPr lang="pl-PL" sz="1600" baseline="30000" dirty="0">
                <a:latin typeface="Times New Roman" charset="0"/>
                <a:ea typeface="Times New Roman" charset="0"/>
                <a:cs typeface="Times New Roman" charset="0"/>
              </a:rPr>
              <a:t>(13)</a:t>
            </a:r>
            <a:r>
              <a:rPr lang="pl-PL" sz="1600" dirty="0">
                <a:latin typeface="Times New Roman" charset="0"/>
                <a:ea typeface="Times New Roman" charset="0"/>
                <a:cs typeface="Times New Roman" charset="0"/>
              </a:rPr>
              <a:t> W Nim i wy usłyszeliście słowo prawdy, Ewangelię o zbawieniu waszym, w Nim też uwierzyliście i zostaliście zapieczętowani Duchem obietnicy – Świętym, </a:t>
            </a:r>
            <a:r>
              <a:rPr lang="pl-PL" sz="1600" baseline="30000" dirty="0">
                <a:latin typeface="Times New Roman" charset="0"/>
                <a:ea typeface="Times New Roman" charset="0"/>
                <a:cs typeface="Times New Roman" charset="0"/>
              </a:rPr>
              <a:t>(14)</a:t>
            </a:r>
            <a:r>
              <a:rPr lang="pl-PL" sz="1600" dirty="0">
                <a:latin typeface="Times New Roman" charset="0"/>
                <a:ea typeface="Times New Roman" charset="0"/>
                <a:cs typeface="Times New Roman" charset="0"/>
              </a:rPr>
              <a:t> Który jest poręką naszego dziedzictwa dla odkupienia nabytej własności, dla chwały sławy Jego. </a:t>
            </a:r>
            <a:r>
              <a:rPr lang="pl-PL" sz="1600" baseline="30000" dirty="0">
                <a:latin typeface="Times New Roman" charset="0"/>
                <a:ea typeface="Times New Roman" charset="0"/>
                <a:cs typeface="Times New Roman" charset="0"/>
              </a:rPr>
              <a:t>(15)</a:t>
            </a:r>
            <a:r>
              <a:rPr lang="pl-PL" sz="1600" dirty="0">
                <a:latin typeface="Times New Roman" charset="0"/>
                <a:ea typeface="Times New Roman" charset="0"/>
                <a:cs typeface="Times New Roman" charset="0"/>
              </a:rPr>
              <a:t> Dlatego i ja, gdy usłyszałem o wierze waszej w Panu Jezusie i o miłości do wszystkich świętych, </a:t>
            </a:r>
            <a:r>
              <a:rPr lang="pl-PL" sz="1600" baseline="30000" dirty="0">
                <a:latin typeface="Times New Roman" charset="0"/>
                <a:ea typeface="Times New Roman" charset="0"/>
                <a:cs typeface="Times New Roman" charset="0"/>
              </a:rPr>
              <a:t>(16)</a:t>
            </a:r>
            <a:r>
              <a:rPr lang="pl-PL" sz="1600" dirty="0">
                <a:latin typeface="Times New Roman" charset="0"/>
                <a:ea typeface="Times New Roman" charset="0"/>
                <a:cs typeface="Times New Roman" charset="0"/>
              </a:rPr>
              <a:t> Nie przestaję dziękować za was, wspominając o was w moich modlitwach, </a:t>
            </a:r>
            <a:r>
              <a:rPr lang="pl-PL" sz="1600" baseline="30000" dirty="0">
                <a:latin typeface="Times New Roman" charset="0"/>
                <a:ea typeface="Times New Roman" charset="0"/>
                <a:cs typeface="Times New Roman" charset="0"/>
              </a:rPr>
              <a:t>(17)</a:t>
            </a:r>
            <a:r>
              <a:rPr lang="pl-PL" sz="1600" dirty="0">
                <a:latin typeface="Times New Roman" charset="0"/>
                <a:ea typeface="Times New Roman" charset="0"/>
                <a:cs typeface="Times New Roman" charset="0"/>
              </a:rPr>
              <a:t> Aby Bóg Pana naszego Jezusa Chrystusa, Ojciec chwały, dał wam Ducha mądrości i objawienia w dogłębnym poznaniu Jego, </a:t>
            </a:r>
            <a:r>
              <a:rPr lang="pl-PL" sz="1600" baseline="30000" dirty="0">
                <a:latin typeface="Times New Roman" charset="0"/>
                <a:ea typeface="Times New Roman" charset="0"/>
                <a:cs typeface="Times New Roman" charset="0"/>
              </a:rPr>
              <a:t>(18)</a:t>
            </a:r>
            <a:r>
              <a:rPr lang="pl-PL" sz="1600" dirty="0">
                <a:latin typeface="Times New Roman" charset="0"/>
                <a:ea typeface="Times New Roman" charset="0"/>
                <a:cs typeface="Times New Roman" charset="0"/>
              </a:rPr>
              <a:t> I oświecone oczy waszego umysłu, abyście wiedzieli jaka jest nadzieja Jego powołania i jakie jest bogactwo chwały dziedzictwa Jego w świętych, </a:t>
            </a:r>
            <a:r>
              <a:rPr lang="pl-PL" sz="1600" baseline="30000" dirty="0">
                <a:latin typeface="Times New Roman" charset="0"/>
                <a:ea typeface="Times New Roman" charset="0"/>
                <a:cs typeface="Times New Roman" charset="0"/>
              </a:rPr>
              <a:t>(19)</a:t>
            </a:r>
            <a:r>
              <a:rPr lang="pl-PL" sz="1600" dirty="0">
                <a:latin typeface="Times New Roman" charset="0"/>
                <a:ea typeface="Times New Roman" charset="0"/>
                <a:cs typeface="Times New Roman" charset="0"/>
              </a:rPr>
              <a:t> I jak przeogromną jest wielkość Jego mocy wobec nas, którzy wierzymy zgodnie z działaniem potęgi siły Jego, </a:t>
            </a:r>
            <a:r>
              <a:rPr lang="pl-PL" sz="1600" baseline="30000" dirty="0">
                <a:latin typeface="Times New Roman" charset="0"/>
                <a:ea typeface="Times New Roman" charset="0"/>
                <a:cs typeface="Times New Roman" charset="0"/>
              </a:rPr>
              <a:t>(20)</a:t>
            </a:r>
            <a:r>
              <a:rPr lang="pl-PL" sz="1600" dirty="0">
                <a:latin typeface="Times New Roman" charset="0"/>
                <a:ea typeface="Times New Roman" charset="0"/>
                <a:cs typeface="Times New Roman" charset="0"/>
              </a:rPr>
              <a:t> Którą działał w Chrystusie, gdy wzbudził Go z martwych i posadził po swojej prawicy w niebiosach, </a:t>
            </a:r>
            <a:r>
              <a:rPr lang="pl-PL" sz="1600" baseline="30000" dirty="0">
                <a:latin typeface="Times New Roman" charset="0"/>
                <a:ea typeface="Times New Roman" charset="0"/>
                <a:cs typeface="Times New Roman" charset="0"/>
              </a:rPr>
              <a:t>(21)</a:t>
            </a:r>
            <a:r>
              <a:rPr lang="pl-PL" sz="1600" dirty="0">
                <a:latin typeface="Times New Roman" charset="0"/>
                <a:ea typeface="Times New Roman" charset="0"/>
                <a:cs typeface="Times New Roman" charset="0"/>
              </a:rPr>
              <a:t> Wyżej nad wszelkie zwierzchności i władze, i moce, i panowania, i wszelkie imię jakie może być wymieniane, nie tylko w tym wieku, ale i w tym nadchodzącym; </a:t>
            </a:r>
            <a:r>
              <a:rPr lang="pl-PL" sz="1600" baseline="30000" dirty="0">
                <a:latin typeface="Times New Roman" charset="0"/>
                <a:ea typeface="Times New Roman" charset="0"/>
                <a:cs typeface="Times New Roman" charset="0"/>
              </a:rPr>
              <a:t>(22)</a:t>
            </a:r>
            <a:r>
              <a:rPr lang="pl-PL" sz="1600" dirty="0">
                <a:latin typeface="Times New Roman" charset="0"/>
                <a:ea typeface="Times New Roman" charset="0"/>
                <a:cs typeface="Times New Roman" charset="0"/>
              </a:rPr>
              <a:t> I wszystko poddał pod Jego stopy, a Jego dał jako głowę ponad wszystkim Kościołowi, </a:t>
            </a:r>
            <a:r>
              <a:rPr lang="pl-PL" sz="1600" baseline="30000" dirty="0">
                <a:latin typeface="Times New Roman" charset="0"/>
                <a:ea typeface="Times New Roman" charset="0"/>
                <a:cs typeface="Times New Roman" charset="0"/>
              </a:rPr>
              <a:t>(23)</a:t>
            </a:r>
            <a:r>
              <a:rPr lang="pl-PL" sz="1600" dirty="0">
                <a:latin typeface="Times New Roman" charset="0"/>
                <a:ea typeface="Times New Roman" charset="0"/>
                <a:cs typeface="Times New Roman" charset="0"/>
              </a:rPr>
              <a:t> Który jest Jego ciałem i pełnią Tego, który sam wszystko we wszystkich napełnia sobą</a:t>
            </a:r>
            <a:r>
              <a:rPr lang="pl-PL" sz="1600" dirty="0" smtClean="0">
                <a:latin typeface="Times New Roman" charset="0"/>
                <a:ea typeface="Times New Roman" charset="0"/>
                <a:cs typeface="Times New Roman" charset="0"/>
              </a:rPr>
              <a:t>.</a:t>
            </a:r>
            <a:endParaRPr lang="pl-PL" sz="16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28960787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4800" dirty="0" smtClean="0"/>
              <a:t>Analiza wersetów Ef 1:1-3</a:t>
            </a:r>
            <a:endParaRPr lang="pl-PL" sz="4800" dirty="0"/>
          </a:p>
        </p:txBody>
      </p:sp>
      <p:sp>
        <p:nvSpPr>
          <p:cNvPr id="5" name="Symbol zastępczy tekstu 4"/>
          <p:cNvSpPr>
            <a:spLocks noGrp="1"/>
          </p:cNvSpPr>
          <p:nvPr>
            <p:ph type="body" idx="1"/>
          </p:nvPr>
        </p:nvSpPr>
        <p:spPr/>
        <p:txBody>
          <a:bodyPr/>
          <a:lstStyle/>
          <a:p>
            <a:endParaRPr lang="pl-PL"/>
          </a:p>
        </p:txBody>
      </p:sp>
    </p:spTree>
    <p:extLst>
      <p:ext uri="{BB962C8B-B14F-4D97-AF65-F5344CB8AC3E}">
        <p14:creationId xmlns:p14="http://schemas.microsoft.com/office/powerpoint/2010/main" val="4340931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Symbol zastępczy obrazu 23"/>
          <p:cNvPicPr>
            <a:picLocks noGrp="1" noChangeAspect="1"/>
          </p:cNvPicPr>
          <p:nvPr>
            <p:ph type="pic" idx="4294967295"/>
          </p:nvPr>
        </p:nvPicPr>
        <p:blipFill rotWithShape="1">
          <a:blip r:embed="rId2">
            <a:extLst>
              <a:ext uri="{28A0092B-C50C-407E-A947-70E740481C1C}">
                <a14:useLocalDpi xmlns:a14="http://schemas.microsoft.com/office/drawing/2010/main" val="0"/>
              </a:ext>
            </a:extLst>
          </a:blip>
          <a:srcRect l="5264" t="20592" r="50144" b="60812"/>
          <a:stretch/>
        </p:blipFill>
        <p:spPr>
          <a:xfrm>
            <a:off x="0" y="877700"/>
            <a:ext cx="8279020" cy="4885794"/>
          </a:xfrm>
        </p:spPr>
      </p:pic>
    </p:spTree>
    <p:extLst>
      <p:ext uri="{BB962C8B-B14F-4D97-AF65-F5344CB8AC3E}">
        <p14:creationId xmlns:p14="http://schemas.microsoft.com/office/powerpoint/2010/main" val="4610563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ytuł 40"/>
          <p:cNvSpPr>
            <a:spLocks noGrp="1"/>
          </p:cNvSpPr>
          <p:nvPr>
            <p:ph type="title"/>
          </p:nvPr>
        </p:nvSpPr>
        <p:spPr/>
        <p:txBody>
          <a:bodyPr/>
          <a:lstStyle/>
          <a:p>
            <a:r>
              <a:rPr lang="pl-PL" dirty="0" smtClean="0"/>
              <a:t>Nadawca i adresaci</a:t>
            </a:r>
            <a:endParaRPr lang="pl-PL" dirty="0"/>
          </a:p>
        </p:txBody>
      </p:sp>
      <p:sp>
        <p:nvSpPr>
          <p:cNvPr id="8" name="Symbol zastępczy zawartości 7"/>
          <p:cNvSpPr>
            <a:spLocks noGrp="1"/>
          </p:cNvSpPr>
          <p:nvPr>
            <p:ph sz="half" idx="1"/>
          </p:nvPr>
        </p:nvSpPr>
        <p:spPr/>
        <p:txBody>
          <a:bodyPr>
            <a:normAutofit fontScale="62500" lnSpcReduction="20000"/>
          </a:bodyPr>
          <a:lstStyle/>
          <a:p>
            <a:r>
              <a:rPr lang="pl-PL" baseline="30000" dirty="0" smtClean="0"/>
              <a:t>(</a:t>
            </a:r>
            <a:r>
              <a:rPr lang="pl-PL" baseline="30000" dirty="0"/>
              <a:t>1)</a:t>
            </a:r>
            <a:r>
              <a:rPr lang="pl-PL" dirty="0"/>
              <a:t> Paweł, </a:t>
            </a:r>
            <a:r>
              <a:rPr lang="pl-PL" b="1" dirty="0"/>
              <a:t>apostoł</a:t>
            </a:r>
            <a:r>
              <a:rPr lang="pl-PL" dirty="0"/>
              <a:t> Jezusa Chrystusa z woli </a:t>
            </a:r>
            <a:r>
              <a:rPr lang="pl-PL" dirty="0" smtClean="0"/>
              <a:t>Boga, do </a:t>
            </a:r>
            <a:r>
              <a:rPr lang="pl-PL" b="1" dirty="0" smtClean="0"/>
              <a:t>świętych (oddzielonych)</a:t>
            </a:r>
            <a:r>
              <a:rPr lang="pl-PL" dirty="0" smtClean="0"/>
              <a:t>, </a:t>
            </a:r>
            <a:r>
              <a:rPr lang="pl-PL" dirty="0"/>
              <a:t>którzy są w </a:t>
            </a:r>
            <a:r>
              <a:rPr lang="pl-PL" b="1" dirty="0"/>
              <a:t>Efezie</a:t>
            </a:r>
            <a:r>
              <a:rPr lang="pl-PL" dirty="0"/>
              <a:t> i</a:t>
            </a:r>
            <a:r>
              <a:rPr lang="pl-PL" dirty="0" smtClean="0"/>
              <a:t> </a:t>
            </a:r>
            <a:r>
              <a:rPr lang="pl-PL" dirty="0"/>
              <a:t>wiernych </a:t>
            </a:r>
            <a:r>
              <a:rPr lang="pl-PL" dirty="0" smtClean="0"/>
              <a:t>(BW: wierzących) w </a:t>
            </a:r>
            <a:r>
              <a:rPr lang="pl-PL" b="1" dirty="0"/>
              <a:t>Chrystusie Jezusie</a:t>
            </a:r>
            <a:r>
              <a:rPr lang="pl-PL" dirty="0"/>
              <a:t>. </a:t>
            </a:r>
            <a:endParaRPr lang="pl-PL" dirty="0" smtClean="0"/>
          </a:p>
        </p:txBody>
      </p:sp>
      <p:sp>
        <p:nvSpPr>
          <p:cNvPr id="42" name="Symbol zastępczy zawartości 41"/>
          <p:cNvSpPr>
            <a:spLocks noGrp="1"/>
          </p:cNvSpPr>
          <p:nvPr>
            <p:ph sz="half" idx="2"/>
          </p:nvPr>
        </p:nvSpPr>
        <p:spPr/>
        <p:txBody>
          <a:bodyPr>
            <a:normAutofit fontScale="62500" lnSpcReduction="20000"/>
          </a:bodyPr>
          <a:lstStyle/>
          <a:p>
            <a:pPr marL="0" lvl="0" indent="0">
              <a:buNone/>
            </a:pPr>
            <a:r>
              <a:rPr lang="pl-PL" sz="2900" dirty="0" smtClean="0"/>
              <a:t>Pytania:</a:t>
            </a:r>
          </a:p>
          <a:p>
            <a:pPr lvl="1"/>
            <a:r>
              <a:rPr lang="pl-PL" sz="2900" dirty="0" smtClean="0"/>
              <a:t>Co znaczy słowo </a:t>
            </a:r>
            <a:r>
              <a:rPr lang="pl-PL" sz="2900" b="1" dirty="0" smtClean="0"/>
              <a:t>apostoł</a:t>
            </a:r>
            <a:r>
              <a:rPr lang="pl-PL" sz="2900" dirty="0" smtClean="0"/>
              <a:t>? Kto to jest apostoł = wysłannik, posłaniec, </a:t>
            </a:r>
            <a:r>
              <a:rPr lang="pl-PL" sz="2900" b="1" dirty="0" smtClean="0"/>
              <a:t>poseł</a:t>
            </a:r>
          </a:p>
          <a:p>
            <a:pPr lvl="2"/>
            <a:r>
              <a:rPr lang="pl-PL" sz="2900" b="1" dirty="0" smtClean="0"/>
              <a:t>Pytanie: </a:t>
            </a:r>
            <a:r>
              <a:rPr lang="pl-PL" sz="2900" dirty="0" smtClean="0"/>
              <a:t>czy poseł (apostoł) ma coś wspólnego </a:t>
            </a:r>
            <a:r>
              <a:rPr lang="pl-PL" sz="2900" dirty="0" err="1" smtClean="0"/>
              <a:t>wz</a:t>
            </a:r>
            <a:r>
              <a:rPr lang="pl-PL" sz="2900" dirty="0" smtClean="0"/>
              <a:t> poselstwem, reprezentacją, ambasadorstwem</a:t>
            </a:r>
            <a:r>
              <a:rPr lang="mr-IN" sz="2900" dirty="0" smtClean="0"/>
              <a:t>…</a:t>
            </a:r>
            <a:r>
              <a:rPr lang="pl-PL" sz="2900" dirty="0" smtClean="0"/>
              <a:t> np. 2Kor 5:20</a:t>
            </a:r>
          </a:p>
          <a:p>
            <a:pPr lvl="1"/>
            <a:r>
              <a:rPr lang="pl-PL" sz="2900" dirty="0" smtClean="0"/>
              <a:t>Kto to jest święty?</a:t>
            </a:r>
          </a:p>
          <a:p>
            <a:pPr lvl="2"/>
            <a:r>
              <a:rPr lang="pl-PL" sz="2900" dirty="0" smtClean="0"/>
              <a:t>Święty znaczy „oddzielony” (</a:t>
            </a:r>
            <a:r>
              <a:rPr lang="pl-PL" sz="2900" dirty="0" err="1" smtClean="0"/>
              <a:t>kadesz</a:t>
            </a:r>
            <a:r>
              <a:rPr lang="pl-PL" sz="2900" dirty="0" smtClean="0"/>
              <a:t>).</a:t>
            </a:r>
          </a:p>
          <a:p>
            <a:pPr lvl="2"/>
            <a:r>
              <a:rPr lang="pl-PL" sz="2900" b="1" dirty="0" smtClean="0"/>
              <a:t>Oddzielony</a:t>
            </a:r>
            <a:r>
              <a:rPr lang="pl-PL" sz="2900" dirty="0" smtClean="0"/>
              <a:t> dla Boga (dokonaniem odkupienia).</a:t>
            </a:r>
          </a:p>
          <a:p>
            <a:pPr lvl="1"/>
            <a:r>
              <a:rPr lang="pl-PL" sz="2900" dirty="0" smtClean="0"/>
              <a:t>Kim są wierni? A kim są wierzący?</a:t>
            </a:r>
            <a:endParaRPr lang="pl-PL" dirty="0"/>
          </a:p>
          <a:p>
            <a:r>
              <a:rPr lang="pl-PL" sz="3600" dirty="0" smtClean="0"/>
              <a:t>Czy to jest listy do Ciebie? (nie do nas tylko do Ciebie)</a:t>
            </a:r>
          </a:p>
          <a:p>
            <a:r>
              <a:rPr lang="pl-PL" sz="3600" dirty="0" smtClean="0"/>
              <a:t>BW: do wierzących w Chrystusa Jezusa.</a:t>
            </a:r>
            <a:endParaRPr lang="pl-PL" dirty="0"/>
          </a:p>
        </p:txBody>
      </p:sp>
    </p:spTree>
    <p:extLst>
      <p:ext uri="{BB962C8B-B14F-4D97-AF65-F5344CB8AC3E}">
        <p14:creationId xmlns:p14="http://schemas.microsoft.com/office/powerpoint/2010/main" val="13040624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ytuł 40"/>
          <p:cNvSpPr>
            <a:spLocks noGrp="1"/>
          </p:cNvSpPr>
          <p:nvPr>
            <p:ph type="title"/>
          </p:nvPr>
        </p:nvSpPr>
        <p:spPr/>
        <p:txBody>
          <a:bodyPr/>
          <a:lstStyle/>
          <a:p>
            <a:r>
              <a:rPr lang="pl-PL" dirty="0" smtClean="0"/>
              <a:t>Życzenia</a:t>
            </a:r>
            <a:endParaRPr lang="pl-PL" dirty="0"/>
          </a:p>
        </p:txBody>
      </p:sp>
      <p:sp>
        <p:nvSpPr>
          <p:cNvPr id="8" name="Symbol zastępczy zawartości 7"/>
          <p:cNvSpPr>
            <a:spLocks noGrp="1"/>
          </p:cNvSpPr>
          <p:nvPr>
            <p:ph sz="half" idx="1"/>
          </p:nvPr>
        </p:nvSpPr>
        <p:spPr/>
        <p:txBody>
          <a:bodyPr>
            <a:normAutofit/>
          </a:bodyPr>
          <a:lstStyle/>
          <a:p>
            <a:r>
              <a:rPr lang="pl-PL" baseline="30000" dirty="0" smtClean="0"/>
              <a:t>(</a:t>
            </a:r>
            <a:r>
              <a:rPr lang="pl-PL" baseline="30000" dirty="0"/>
              <a:t>2)</a:t>
            </a:r>
            <a:r>
              <a:rPr lang="pl-PL" dirty="0"/>
              <a:t> Łaska wam i pokój od Boga, Ojca naszego i Pana Jezusa Chrystusa.</a:t>
            </a:r>
            <a:endParaRPr lang="pl-PL" dirty="0" smtClean="0"/>
          </a:p>
        </p:txBody>
      </p:sp>
      <p:sp>
        <p:nvSpPr>
          <p:cNvPr id="42" name="Symbol zastępczy zawartości 41"/>
          <p:cNvSpPr>
            <a:spLocks noGrp="1"/>
          </p:cNvSpPr>
          <p:nvPr>
            <p:ph sz="half" idx="2"/>
          </p:nvPr>
        </p:nvSpPr>
        <p:spPr/>
        <p:txBody>
          <a:bodyPr>
            <a:normAutofit/>
          </a:bodyPr>
          <a:lstStyle/>
          <a:p>
            <a:pPr marL="0" lvl="0" indent="0">
              <a:buNone/>
            </a:pPr>
            <a:r>
              <a:rPr lang="pl-PL" dirty="0" smtClean="0"/>
              <a:t>Pytanie: </a:t>
            </a:r>
          </a:p>
          <a:p>
            <a:pPr marL="457200" lvl="0" indent="-457200">
              <a:buFont typeface="+mj-lt"/>
              <a:buAutoNum type="arabicPeriod"/>
            </a:pPr>
            <a:r>
              <a:rPr lang="pl-PL" dirty="0" smtClean="0"/>
              <a:t>Co to jest łaska? Prezent, coś darowanego, za darmo. (przekład nowego świata) Niezasłużona życzliwość.</a:t>
            </a:r>
          </a:p>
          <a:p>
            <a:pPr marL="457200" lvl="0" indent="-457200">
              <a:buFont typeface="+mj-lt"/>
              <a:buAutoNum type="arabicPeriod"/>
            </a:pPr>
            <a:endParaRPr lang="pl-PL" dirty="0"/>
          </a:p>
        </p:txBody>
      </p:sp>
    </p:spTree>
    <p:extLst>
      <p:ext uri="{BB962C8B-B14F-4D97-AF65-F5344CB8AC3E}">
        <p14:creationId xmlns:p14="http://schemas.microsoft.com/office/powerpoint/2010/main" val="18048987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Osoby</a:t>
            </a:r>
            <a:endParaRPr lang="pl-PL" dirty="0"/>
          </a:p>
        </p:txBody>
      </p:sp>
      <p:sp>
        <p:nvSpPr>
          <p:cNvPr id="3" name="Symbol zastępczy zawartości 2"/>
          <p:cNvSpPr>
            <a:spLocks noGrp="1"/>
          </p:cNvSpPr>
          <p:nvPr>
            <p:ph idx="1"/>
          </p:nvPr>
        </p:nvSpPr>
        <p:spPr>
          <a:xfrm>
            <a:off x="628650" y="1500188"/>
            <a:ext cx="7886700" cy="5172075"/>
          </a:xfrm>
        </p:spPr>
        <p:txBody>
          <a:bodyPr>
            <a:normAutofit/>
          </a:bodyPr>
          <a:lstStyle/>
          <a:p>
            <a:pPr marL="514350" indent="-514350">
              <a:buFont typeface="+mj-lt"/>
              <a:buAutoNum type="arabicPeriod"/>
            </a:pPr>
            <a:r>
              <a:rPr lang="pl-PL" dirty="0" smtClean="0"/>
              <a:t>Piotr Pytel</a:t>
            </a:r>
          </a:p>
          <a:p>
            <a:pPr marL="514350" indent="-514350">
              <a:buFont typeface="+mj-lt"/>
              <a:buAutoNum type="arabicPeriod"/>
            </a:pPr>
            <a:r>
              <a:rPr lang="pl-PL" dirty="0" smtClean="0"/>
              <a:t>Marcin Gocha</a:t>
            </a:r>
          </a:p>
          <a:p>
            <a:pPr marL="514350" indent="-514350">
              <a:buFont typeface="+mj-lt"/>
              <a:buAutoNum type="arabicPeriod"/>
            </a:pPr>
            <a:r>
              <a:rPr lang="pl-PL" dirty="0" smtClean="0"/>
              <a:t>Bartek Dobry z </a:t>
            </a:r>
            <a:r>
              <a:rPr lang="pl-PL" dirty="0" err="1" smtClean="0"/>
              <a:t>Coworku</a:t>
            </a:r>
            <a:endParaRPr lang="pl-PL" dirty="0" smtClean="0"/>
          </a:p>
          <a:p>
            <a:pPr marL="514350" indent="-514350">
              <a:buFont typeface="+mj-lt"/>
              <a:buAutoNum type="arabicPeriod"/>
            </a:pPr>
            <a:r>
              <a:rPr lang="pl-PL" dirty="0" smtClean="0"/>
              <a:t>Raf </a:t>
            </a:r>
            <a:r>
              <a:rPr lang="pl-PL" dirty="0" err="1" smtClean="0"/>
              <a:t>Dz</a:t>
            </a:r>
            <a:endParaRPr lang="pl-PL" dirty="0" smtClean="0"/>
          </a:p>
          <a:p>
            <a:pPr marL="514350" indent="-514350">
              <a:buFont typeface="+mj-lt"/>
              <a:buAutoNum type="arabicPeriod"/>
            </a:pPr>
            <a:r>
              <a:rPr lang="pl-PL" dirty="0" smtClean="0"/>
              <a:t>Iren z KFC</a:t>
            </a:r>
          </a:p>
          <a:p>
            <a:pPr marL="514350" indent="-514350">
              <a:buFont typeface="+mj-lt"/>
              <a:buAutoNum type="arabicPeriod"/>
            </a:pPr>
            <a:r>
              <a:rPr lang="pl-PL" dirty="0" smtClean="0"/>
              <a:t>Kuba z KFC</a:t>
            </a:r>
          </a:p>
          <a:p>
            <a:pPr marL="514350" indent="-514350">
              <a:buFont typeface="+mj-lt"/>
              <a:buAutoNum type="arabicPeriod"/>
            </a:pPr>
            <a:r>
              <a:rPr lang="pl-PL" dirty="0" err="1" smtClean="0"/>
              <a:t>Przemo</a:t>
            </a:r>
            <a:r>
              <a:rPr lang="pl-PL" dirty="0" smtClean="0"/>
              <a:t>: z Poznania znajomy </a:t>
            </a:r>
            <a:r>
              <a:rPr lang="pl-PL" dirty="0" err="1" smtClean="0"/>
              <a:t>Michala</a:t>
            </a:r>
            <a:r>
              <a:rPr lang="pl-PL" dirty="0" smtClean="0"/>
              <a:t> </a:t>
            </a:r>
            <a:r>
              <a:rPr lang="pl-PL" dirty="0" err="1" smtClean="0"/>
              <a:t>Żiory</a:t>
            </a:r>
            <a:r>
              <a:rPr lang="pl-PL" dirty="0" smtClean="0"/>
              <a:t>, (nawrócił się po słuchał Fabiana)</a:t>
            </a:r>
          </a:p>
          <a:p>
            <a:pPr marL="514350" indent="-514350">
              <a:buFont typeface="+mj-lt"/>
              <a:buAutoNum type="arabicPeriod"/>
            </a:pPr>
            <a:r>
              <a:rPr lang="pl-PL" dirty="0" smtClean="0"/>
              <a:t>Edyta Kwiatkowska? - znajoma Piotra, robiła wykłady na ARP</a:t>
            </a:r>
            <a:endParaRPr lang="pl-PL" dirty="0"/>
          </a:p>
        </p:txBody>
      </p:sp>
    </p:spTree>
    <p:extLst>
      <p:ext uri="{BB962C8B-B14F-4D97-AF65-F5344CB8AC3E}">
        <p14:creationId xmlns:p14="http://schemas.microsoft.com/office/powerpoint/2010/main" val="3185104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ytuł 40"/>
          <p:cNvSpPr>
            <a:spLocks noGrp="1"/>
          </p:cNvSpPr>
          <p:nvPr>
            <p:ph type="title"/>
          </p:nvPr>
        </p:nvSpPr>
        <p:spPr/>
        <p:txBody>
          <a:bodyPr/>
          <a:lstStyle/>
          <a:p>
            <a:r>
              <a:rPr lang="pl-PL" dirty="0" smtClean="0"/>
              <a:t>Życzenia dla Pana Boga</a:t>
            </a:r>
            <a:endParaRPr lang="pl-PL" dirty="0"/>
          </a:p>
        </p:txBody>
      </p:sp>
      <p:sp>
        <p:nvSpPr>
          <p:cNvPr id="8" name="Symbol zastępczy zawartości 7"/>
          <p:cNvSpPr>
            <a:spLocks noGrp="1"/>
          </p:cNvSpPr>
          <p:nvPr>
            <p:ph sz="half" idx="1"/>
          </p:nvPr>
        </p:nvSpPr>
        <p:spPr/>
        <p:txBody>
          <a:bodyPr>
            <a:normAutofit/>
          </a:bodyPr>
          <a:lstStyle/>
          <a:p>
            <a:r>
              <a:rPr lang="pl-PL" baseline="30000" dirty="0"/>
              <a:t>(3</a:t>
            </a:r>
            <a:r>
              <a:rPr lang="pl-PL" baseline="30000" dirty="0" smtClean="0"/>
              <a:t>) </a:t>
            </a:r>
            <a:r>
              <a:rPr lang="pl-PL" dirty="0" smtClean="0"/>
              <a:t>Błogosławiony </a:t>
            </a:r>
            <a:r>
              <a:rPr lang="pl-PL" dirty="0"/>
              <a:t>Bóg i Ojciec Pana naszego Jezusa Chrystusa, Ten, który nas pobłogosławił wszelkim duchowym błogosławieństwem niebios w Chrystusie.</a:t>
            </a:r>
            <a:endParaRPr lang="pl-PL" dirty="0" smtClean="0"/>
          </a:p>
        </p:txBody>
      </p:sp>
      <p:sp>
        <p:nvSpPr>
          <p:cNvPr id="42" name="Symbol zastępczy zawartości 41"/>
          <p:cNvSpPr>
            <a:spLocks noGrp="1"/>
          </p:cNvSpPr>
          <p:nvPr>
            <p:ph sz="half" idx="2"/>
          </p:nvPr>
        </p:nvSpPr>
        <p:spPr/>
        <p:txBody>
          <a:bodyPr>
            <a:normAutofit/>
          </a:bodyPr>
          <a:lstStyle/>
          <a:p>
            <a:pPr marL="0" lvl="0" indent="0">
              <a:buNone/>
            </a:pPr>
            <a:r>
              <a:rPr lang="pl-PL" dirty="0" smtClean="0"/>
              <a:t>Co Pan Bóg zrobił adresatom? </a:t>
            </a:r>
          </a:p>
          <a:p>
            <a:r>
              <a:rPr lang="pl-PL" dirty="0" smtClean="0"/>
              <a:t>(</a:t>
            </a:r>
            <a:r>
              <a:rPr lang="pl-PL" dirty="0" err="1" smtClean="0"/>
              <a:t>Intelina</a:t>
            </a:r>
            <a:r>
              <a:rPr lang="pl-PL" dirty="0" smtClean="0"/>
              <a:t>) Wysławił nas (BG: </a:t>
            </a:r>
            <a:r>
              <a:rPr lang="pl-PL" dirty="0" err="1" smtClean="0"/>
              <a:t>ubłogosławił</a:t>
            </a:r>
            <a:r>
              <a:rPr lang="pl-PL" dirty="0" smtClean="0"/>
              <a:t>)</a:t>
            </a:r>
          </a:p>
          <a:p>
            <a:r>
              <a:rPr lang="pl-PL" dirty="0" smtClean="0"/>
              <a:t>(EIB) </a:t>
            </a:r>
            <a:r>
              <a:rPr lang="pl-PL" dirty="0"/>
              <a:t>obdarzył szczęściem uczestniczenia we wszelkim duchowym dobrodziejstwie nieba</a:t>
            </a:r>
            <a:r>
              <a:rPr lang="pl-PL" dirty="0" smtClean="0"/>
              <a:t>.</a:t>
            </a:r>
          </a:p>
          <a:p>
            <a:r>
              <a:rPr lang="pl-PL" dirty="0" smtClean="0"/>
              <a:t>BT: wyżyny niebieskie – to coś gdzieś u góry, niebo</a:t>
            </a:r>
            <a:endParaRPr lang="pl-PL" dirty="0"/>
          </a:p>
        </p:txBody>
      </p:sp>
    </p:spTree>
    <p:extLst>
      <p:ext uri="{BB962C8B-B14F-4D97-AF65-F5344CB8AC3E}">
        <p14:creationId xmlns:p14="http://schemas.microsoft.com/office/powerpoint/2010/main" val="6440165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4800" dirty="0" smtClean="0"/>
              <a:t>Analiza wersetów Ef 1:4-11</a:t>
            </a:r>
            <a:endParaRPr lang="pl-PL" sz="4800" dirty="0"/>
          </a:p>
        </p:txBody>
      </p:sp>
      <p:sp>
        <p:nvSpPr>
          <p:cNvPr id="5" name="Symbol zastępczy tekstu 4"/>
          <p:cNvSpPr>
            <a:spLocks noGrp="1"/>
          </p:cNvSpPr>
          <p:nvPr>
            <p:ph type="body" idx="1"/>
          </p:nvPr>
        </p:nvSpPr>
        <p:spPr/>
        <p:txBody>
          <a:bodyPr/>
          <a:lstStyle/>
          <a:p>
            <a:endParaRPr lang="pl-PL"/>
          </a:p>
        </p:txBody>
      </p:sp>
    </p:spTree>
    <p:extLst>
      <p:ext uri="{BB962C8B-B14F-4D97-AF65-F5344CB8AC3E}">
        <p14:creationId xmlns:p14="http://schemas.microsoft.com/office/powerpoint/2010/main" val="13963364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Symbol zastępczy obrazu 23"/>
          <p:cNvPicPr>
            <a:picLocks noGrp="1" noChangeAspect="1"/>
          </p:cNvPicPr>
          <p:nvPr>
            <p:ph type="pic" idx="4294967295"/>
          </p:nvPr>
        </p:nvPicPr>
        <p:blipFill rotWithShape="1">
          <a:blip r:embed="rId2">
            <a:extLst>
              <a:ext uri="{28A0092B-C50C-407E-A947-70E740481C1C}">
                <a14:useLocalDpi xmlns:a14="http://schemas.microsoft.com/office/drawing/2010/main" val="0"/>
              </a:ext>
            </a:extLst>
          </a:blip>
          <a:srcRect l="5264" t="38500" r="50144" b="42408"/>
          <a:stretch/>
        </p:blipFill>
        <p:spPr>
          <a:xfrm>
            <a:off x="-839623" y="314960"/>
            <a:ext cx="9859866" cy="5974080"/>
          </a:xfrm>
        </p:spPr>
      </p:pic>
    </p:spTree>
    <p:extLst>
      <p:ext uri="{BB962C8B-B14F-4D97-AF65-F5344CB8AC3E}">
        <p14:creationId xmlns:p14="http://schemas.microsoft.com/office/powerpoint/2010/main" val="870111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ytuł 40"/>
          <p:cNvSpPr>
            <a:spLocks noGrp="1"/>
          </p:cNvSpPr>
          <p:nvPr>
            <p:ph type="title"/>
          </p:nvPr>
        </p:nvSpPr>
        <p:spPr/>
        <p:txBody>
          <a:bodyPr/>
          <a:lstStyle/>
          <a:p>
            <a:r>
              <a:rPr lang="pl-PL" dirty="0" smtClean="0"/>
              <a:t>Ef 1:4-6 Wybór????</a:t>
            </a:r>
            <a:endParaRPr lang="pl-PL" dirty="0"/>
          </a:p>
        </p:txBody>
      </p:sp>
      <p:sp>
        <p:nvSpPr>
          <p:cNvPr id="8" name="Symbol zastępczy zawartości 7"/>
          <p:cNvSpPr>
            <a:spLocks noGrp="1"/>
          </p:cNvSpPr>
          <p:nvPr>
            <p:ph sz="half" idx="1"/>
          </p:nvPr>
        </p:nvSpPr>
        <p:spPr/>
        <p:txBody>
          <a:bodyPr>
            <a:normAutofit lnSpcReduction="10000"/>
          </a:bodyPr>
          <a:lstStyle/>
          <a:p>
            <a:r>
              <a:rPr lang="pl-PL" baseline="30000" dirty="0" smtClean="0"/>
              <a:t>(</a:t>
            </a:r>
            <a:r>
              <a:rPr lang="pl-PL" baseline="30000" dirty="0"/>
              <a:t>4)</a:t>
            </a:r>
            <a:r>
              <a:rPr lang="pl-PL" dirty="0"/>
              <a:t> Tak jak i </a:t>
            </a:r>
            <a:r>
              <a:rPr lang="pl-PL" b="1" u="sng" dirty="0"/>
              <a:t>wybrał</a:t>
            </a:r>
            <a:r>
              <a:rPr lang="pl-PL" dirty="0"/>
              <a:t> </a:t>
            </a:r>
            <a:r>
              <a:rPr lang="pl-PL" u="sng" dirty="0"/>
              <a:t>nas</a:t>
            </a:r>
            <a:r>
              <a:rPr lang="pl-PL" dirty="0"/>
              <a:t> dla siebie w Nim przed </a:t>
            </a:r>
            <a:r>
              <a:rPr lang="pl-PL" u="sng" dirty="0"/>
              <a:t>założeniem świata</a:t>
            </a:r>
            <a:r>
              <a:rPr lang="pl-PL" dirty="0"/>
              <a:t>, abyśmy byli </a:t>
            </a:r>
            <a:r>
              <a:rPr lang="pl-PL" b="1" dirty="0"/>
              <a:t>święci</a:t>
            </a:r>
            <a:r>
              <a:rPr lang="pl-PL" dirty="0"/>
              <a:t> i </a:t>
            </a:r>
            <a:r>
              <a:rPr lang="pl-PL" b="1" dirty="0"/>
              <a:t>nienaganni</a:t>
            </a:r>
            <a:r>
              <a:rPr lang="pl-PL" dirty="0"/>
              <a:t> przed Nim w miłości, </a:t>
            </a:r>
            <a:r>
              <a:rPr lang="pl-PL" baseline="30000" dirty="0"/>
              <a:t>(5)</a:t>
            </a:r>
            <a:r>
              <a:rPr lang="pl-PL" dirty="0"/>
              <a:t> </a:t>
            </a:r>
            <a:r>
              <a:rPr lang="pl-PL" b="1" u="sng" dirty="0"/>
              <a:t>Przeznaczył</a:t>
            </a:r>
            <a:r>
              <a:rPr lang="pl-PL" dirty="0"/>
              <a:t> nas dla siebie do usynowienia przez Jezusa Chrystusa, według upodobania swojej woli, </a:t>
            </a:r>
            <a:r>
              <a:rPr lang="pl-PL" baseline="30000" dirty="0"/>
              <a:t>(6)</a:t>
            </a:r>
            <a:r>
              <a:rPr lang="pl-PL" dirty="0"/>
              <a:t> Ku chwale sławy swojej łaski, którą </a:t>
            </a:r>
            <a:r>
              <a:rPr lang="pl-PL" b="1" u="sng" dirty="0"/>
              <a:t>obdarzył</a:t>
            </a:r>
            <a:r>
              <a:rPr lang="pl-PL" dirty="0"/>
              <a:t> nas w Umiłowanym.</a:t>
            </a:r>
            <a:endParaRPr lang="pl-PL" dirty="0" smtClean="0"/>
          </a:p>
        </p:txBody>
      </p:sp>
      <p:sp>
        <p:nvSpPr>
          <p:cNvPr id="42" name="Symbol zastępczy zawartości 41"/>
          <p:cNvSpPr>
            <a:spLocks noGrp="1"/>
          </p:cNvSpPr>
          <p:nvPr>
            <p:ph sz="half" idx="2"/>
          </p:nvPr>
        </p:nvSpPr>
        <p:spPr/>
        <p:txBody>
          <a:bodyPr>
            <a:normAutofit lnSpcReduction="10000"/>
          </a:bodyPr>
          <a:lstStyle/>
          <a:p>
            <a:pPr marL="0" lvl="0" indent="0">
              <a:buNone/>
            </a:pPr>
            <a:r>
              <a:rPr lang="pl-PL" dirty="0" smtClean="0"/>
              <a:t>Analiza:</a:t>
            </a:r>
          </a:p>
          <a:p>
            <a:pPr marL="457200" indent="-457200">
              <a:buFont typeface="+mj-lt"/>
              <a:buAutoNum type="arabicPeriod"/>
            </a:pPr>
            <a:r>
              <a:rPr lang="pl-PL" dirty="0"/>
              <a:t>Co to jest wybór?</a:t>
            </a:r>
          </a:p>
          <a:p>
            <a:pPr marL="914400" lvl="1" indent="-457200">
              <a:buFont typeface="+mj-lt"/>
              <a:buAutoNum type="arabicPeriod"/>
            </a:pPr>
            <a:r>
              <a:rPr lang="pl-PL" dirty="0" smtClean="0"/>
              <a:t>Decyzja, (Kuba: jak wybrał to odrzucił?)</a:t>
            </a:r>
          </a:p>
          <a:p>
            <a:pPr marL="457200" lvl="0" indent="-457200">
              <a:buFont typeface="+mj-lt"/>
              <a:buAutoNum type="arabicPeriod"/>
            </a:pPr>
            <a:r>
              <a:rPr lang="pl-PL" dirty="0" smtClean="0"/>
              <a:t>Kiedy nas wybrał?</a:t>
            </a:r>
          </a:p>
          <a:p>
            <a:pPr marL="914400" lvl="1" indent="-457200">
              <a:buFont typeface="+mj-lt"/>
              <a:buAutoNum type="arabicPeriod"/>
            </a:pPr>
            <a:r>
              <a:rPr lang="pl-PL" dirty="0" smtClean="0"/>
              <a:t>Bóg wybrał adresatów list przed założeniem świata </a:t>
            </a:r>
          </a:p>
          <a:p>
            <a:pPr marL="457200" lvl="0" indent="-457200">
              <a:buFont typeface="+mj-lt"/>
              <a:buAutoNum type="arabicPeriod"/>
            </a:pPr>
            <a:endParaRPr lang="pl-PL" dirty="0" smtClean="0"/>
          </a:p>
          <a:p>
            <a:pPr marL="457200" lvl="0" indent="-457200">
              <a:buFont typeface="+mj-lt"/>
              <a:buAutoNum type="arabicPeriod"/>
            </a:pPr>
            <a:r>
              <a:rPr lang="pl-PL" dirty="0" smtClean="0"/>
              <a:t>Adopcja, usynowienie, dziedziczenie</a:t>
            </a:r>
          </a:p>
          <a:p>
            <a:pPr marL="0" lvl="0" indent="0">
              <a:buNone/>
            </a:pPr>
            <a:endParaRPr lang="pl-PL" dirty="0"/>
          </a:p>
        </p:txBody>
      </p:sp>
    </p:spTree>
    <p:extLst>
      <p:ext uri="{BB962C8B-B14F-4D97-AF65-F5344CB8AC3E}">
        <p14:creationId xmlns:p14="http://schemas.microsoft.com/office/powerpoint/2010/main" val="17138262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Symbol zastępczy obrazu 23"/>
          <p:cNvPicPr>
            <a:picLocks noGrp="1" noChangeAspect="1"/>
          </p:cNvPicPr>
          <p:nvPr>
            <p:ph type="pic" idx="4294967295"/>
          </p:nvPr>
        </p:nvPicPr>
        <p:blipFill rotWithShape="1">
          <a:blip r:embed="rId2">
            <a:extLst>
              <a:ext uri="{28A0092B-C50C-407E-A947-70E740481C1C}">
                <a14:useLocalDpi xmlns:a14="http://schemas.microsoft.com/office/drawing/2010/main" val="0"/>
              </a:ext>
            </a:extLst>
          </a:blip>
          <a:srcRect l="9641" t="57336" r="50193" b="7878"/>
          <a:stretch/>
        </p:blipFill>
        <p:spPr>
          <a:xfrm>
            <a:off x="1887002" y="215486"/>
            <a:ext cx="5312584" cy="6511135"/>
          </a:xfrm>
        </p:spPr>
      </p:pic>
    </p:spTree>
    <p:extLst>
      <p:ext uri="{BB962C8B-B14F-4D97-AF65-F5344CB8AC3E}">
        <p14:creationId xmlns:p14="http://schemas.microsoft.com/office/powerpoint/2010/main" val="20413706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ytuł 40"/>
          <p:cNvSpPr>
            <a:spLocks noGrp="1"/>
          </p:cNvSpPr>
          <p:nvPr>
            <p:ph type="title"/>
          </p:nvPr>
        </p:nvSpPr>
        <p:spPr/>
        <p:txBody>
          <a:bodyPr/>
          <a:lstStyle/>
          <a:p>
            <a:r>
              <a:rPr lang="pl-PL" dirty="0" smtClean="0"/>
              <a:t>Ef 1:7 problem grzechu</a:t>
            </a:r>
            <a:endParaRPr lang="pl-PL" dirty="0"/>
          </a:p>
        </p:txBody>
      </p:sp>
      <p:sp>
        <p:nvSpPr>
          <p:cNvPr id="8" name="Symbol zastępczy zawartości 7"/>
          <p:cNvSpPr>
            <a:spLocks noGrp="1"/>
          </p:cNvSpPr>
          <p:nvPr>
            <p:ph sz="half" idx="1"/>
          </p:nvPr>
        </p:nvSpPr>
        <p:spPr/>
        <p:txBody>
          <a:bodyPr>
            <a:normAutofit/>
          </a:bodyPr>
          <a:lstStyle/>
          <a:p>
            <a:r>
              <a:rPr lang="pl-PL" baseline="30000" dirty="0"/>
              <a:t>(7)</a:t>
            </a:r>
            <a:r>
              <a:rPr lang="pl-PL" dirty="0"/>
              <a:t> W Nim mamy </a:t>
            </a:r>
            <a:r>
              <a:rPr lang="pl-PL" b="1" u="sng" dirty="0"/>
              <a:t>odkupienie</a:t>
            </a:r>
            <a:r>
              <a:rPr lang="pl-PL" dirty="0"/>
              <a:t> przez Jego krew, </a:t>
            </a:r>
            <a:r>
              <a:rPr lang="pl-PL" b="1" u="sng" dirty="0"/>
              <a:t>odpuszczenie</a:t>
            </a:r>
            <a:r>
              <a:rPr lang="pl-PL" dirty="0"/>
              <a:t> </a:t>
            </a:r>
            <a:r>
              <a:rPr lang="pl-PL" dirty="0" smtClean="0"/>
              <a:t>(BG: przebaczenia) upadków (BT: występków, BG, UBG, BW: grzechów) </a:t>
            </a:r>
            <a:r>
              <a:rPr lang="pl-PL" dirty="0"/>
              <a:t>według bogactwa Jego łaski, </a:t>
            </a:r>
            <a:endParaRPr lang="pl-PL" dirty="0" smtClean="0"/>
          </a:p>
        </p:txBody>
      </p:sp>
      <p:sp>
        <p:nvSpPr>
          <p:cNvPr id="42" name="Symbol zastępczy zawartości 41"/>
          <p:cNvSpPr>
            <a:spLocks noGrp="1"/>
          </p:cNvSpPr>
          <p:nvPr>
            <p:ph sz="half" idx="2"/>
          </p:nvPr>
        </p:nvSpPr>
        <p:spPr/>
        <p:txBody>
          <a:bodyPr>
            <a:normAutofit/>
          </a:bodyPr>
          <a:lstStyle/>
          <a:p>
            <a:pPr marL="0" lvl="0" indent="0">
              <a:buNone/>
            </a:pPr>
            <a:r>
              <a:rPr lang="pl-PL" dirty="0" smtClean="0"/>
              <a:t>Analiza:</a:t>
            </a:r>
          </a:p>
          <a:p>
            <a:r>
              <a:rPr lang="pl-PL" dirty="0" smtClean="0"/>
              <a:t>Odkupienie? </a:t>
            </a:r>
          </a:p>
          <a:p>
            <a:pPr lvl="1"/>
            <a:r>
              <a:rPr lang="pl-PL" i="1" dirty="0" smtClean="0"/>
              <a:t>Def: </a:t>
            </a:r>
            <a:r>
              <a:rPr lang="pl-PL" i="1" dirty="0"/>
              <a:t>Zmiana </a:t>
            </a:r>
            <a:r>
              <a:rPr lang="pl-PL" i="1" dirty="0" smtClean="0"/>
              <a:t>przynależności. Zmiana </a:t>
            </a:r>
            <a:r>
              <a:rPr lang="pl-PL" i="1" dirty="0" err="1" smtClean="0"/>
              <a:t>wlaściciela</a:t>
            </a:r>
            <a:r>
              <a:rPr lang="pl-PL" i="1" dirty="0" smtClean="0"/>
              <a:t>, na tego co miał to wcześnie, </a:t>
            </a:r>
          </a:p>
          <a:p>
            <a:pPr lvl="1"/>
            <a:r>
              <a:rPr lang="pl-PL" i="1" dirty="0" smtClean="0"/>
              <a:t>Def: Jesteśmy własnością Boga odkupieni z niewoli z której sami nie możemy się wykupić.</a:t>
            </a:r>
          </a:p>
          <a:p>
            <a:r>
              <a:rPr lang="pl-PL" dirty="0" smtClean="0"/>
              <a:t>Odpuszczenie upadków (grzechów)? </a:t>
            </a:r>
            <a:endParaRPr lang="pl-PL" dirty="0"/>
          </a:p>
        </p:txBody>
      </p:sp>
    </p:spTree>
    <p:extLst>
      <p:ext uri="{BB962C8B-B14F-4D97-AF65-F5344CB8AC3E}">
        <p14:creationId xmlns:p14="http://schemas.microsoft.com/office/powerpoint/2010/main" val="5300428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ytuł 40"/>
          <p:cNvSpPr>
            <a:spLocks noGrp="1"/>
          </p:cNvSpPr>
          <p:nvPr>
            <p:ph type="title"/>
          </p:nvPr>
        </p:nvSpPr>
        <p:spPr/>
        <p:txBody>
          <a:bodyPr/>
          <a:lstStyle/>
          <a:p>
            <a:r>
              <a:rPr lang="pl-PL" dirty="0" smtClean="0"/>
              <a:t>Ef 1:8-10 mądrość i roztropność</a:t>
            </a:r>
            <a:endParaRPr lang="pl-PL" dirty="0"/>
          </a:p>
        </p:txBody>
      </p:sp>
      <p:sp>
        <p:nvSpPr>
          <p:cNvPr id="8" name="Symbol zastępczy zawartości 7"/>
          <p:cNvSpPr>
            <a:spLocks noGrp="1"/>
          </p:cNvSpPr>
          <p:nvPr>
            <p:ph sz="half" idx="1"/>
          </p:nvPr>
        </p:nvSpPr>
        <p:spPr/>
        <p:txBody>
          <a:bodyPr>
            <a:normAutofit fontScale="77500" lnSpcReduction="20000"/>
          </a:bodyPr>
          <a:lstStyle/>
          <a:p>
            <a:r>
              <a:rPr lang="pl-PL" dirty="0" smtClean="0"/>
              <a:t>(</a:t>
            </a:r>
            <a:r>
              <a:rPr lang="mr-IN" dirty="0" smtClean="0"/>
              <a:t>…</a:t>
            </a:r>
            <a:r>
              <a:rPr lang="pl-PL" dirty="0" smtClean="0"/>
              <a:t>) bogactwa </a:t>
            </a:r>
            <a:r>
              <a:rPr lang="pl-PL" dirty="0"/>
              <a:t>Jego łaski, </a:t>
            </a:r>
            <a:r>
              <a:rPr lang="pl-PL" baseline="30000" dirty="0"/>
              <a:t>(8)</a:t>
            </a:r>
            <a:r>
              <a:rPr lang="pl-PL" dirty="0"/>
              <a:t> Którą hojnie nas obdarzył we wszelkiej mądrości i roztropności. </a:t>
            </a:r>
            <a:r>
              <a:rPr lang="pl-PL" baseline="30000" dirty="0"/>
              <a:t>(9</a:t>
            </a:r>
            <a:r>
              <a:rPr lang="pl-PL" baseline="30000" dirty="0" smtClean="0"/>
              <a:t>) </a:t>
            </a:r>
            <a:r>
              <a:rPr lang="pl-PL" b="1" dirty="0" smtClean="0"/>
              <a:t>Oznajmiając</a:t>
            </a:r>
            <a:r>
              <a:rPr lang="pl-PL" dirty="0" smtClean="0"/>
              <a:t> </a:t>
            </a:r>
            <a:r>
              <a:rPr lang="pl-PL" dirty="0"/>
              <a:t>nam tajemnicę swojej woli według swego upodobania, które powziął w Nim, </a:t>
            </a:r>
            <a:r>
              <a:rPr lang="pl-PL" baseline="30000" dirty="0"/>
              <a:t>(10)</a:t>
            </a:r>
            <a:r>
              <a:rPr lang="pl-PL" dirty="0"/>
              <a:t> Aby w akcie zarządzenia pełni czasów, w Chrystusie jako głowie, w jedno </a:t>
            </a:r>
            <a:r>
              <a:rPr lang="pl-PL" b="1" u="sng" dirty="0"/>
              <a:t>zgromadzić</a:t>
            </a:r>
            <a:r>
              <a:rPr lang="pl-PL" dirty="0"/>
              <a:t> wszystko, zarówno to co w niebiosach, jak i na ziemi, w Nim, </a:t>
            </a:r>
            <a:endParaRPr lang="pl-PL" dirty="0" smtClean="0"/>
          </a:p>
        </p:txBody>
      </p:sp>
      <p:sp>
        <p:nvSpPr>
          <p:cNvPr id="42" name="Symbol zastępczy zawartości 41"/>
          <p:cNvSpPr>
            <a:spLocks noGrp="1"/>
          </p:cNvSpPr>
          <p:nvPr>
            <p:ph sz="half" idx="2"/>
          </p:nvPr>
        </p:nvSpPr>
        <p:spPr/>
        <p:txBody>
          <a:bodyPr>
            <a:normAutofit fontScale="77500" lnSpcReduction="20000"/>
          </a:bodyPr>
          <a:lstStyle/>
          <a:p>
            <a:pPr marL="0" lvl="0" indent="0">
              <a:buNone/>
            </a:pPr>
            <a:r>
              <a:rPr lang="pl-PL" dirty="0" smtClean="0"/>
              <a:t>Analiza:</a:t>
            </a:r>
          </a:p>
          <a:p>
            <a:r>
              <a:rPr lang="pl-PL" dirty="0" smtClean="0"/>
              <a:t>Bóg nas obdarzył wszelką mądrością, roztropnością, pomyśleniu zrozumieniem</a:t>
            </a:r>
          </a:p>
          <a:p>
            <a:r>
              <a:rPr lang="pl-PL" dirty="0" smtClean="0"/>
              <a:t>Bóg oznajmił nam (co?) tajemnicę swej woli.</a:t>
            </a:r>
          </a:p>
          <a:p>
            <a:r>
              <a:rPr lang="pl-PL" dirty="0" smtClean="0"/>
              <a:t>Tajemnica jest taka: Bóg chce w przyszłości </a:t>
            </a:r>
            <a:r>
              <a:rPr lang="pl-PL" dirty="0" err="1" smtClean="0"/>
              <a:t>zgromadzdzić</a:t>
            </a:r>
            <a:r>
              <a:rPr lang="pl-PL" dirty="0" smtClean="0"/>
              <a:t>, zebrać.</a:t>
            </a:r>
          </a:p>
          <a:p>
            <a:r>
              <a:rPr lang="pl-PL" dirty="0" smtClean="0"/>
              <a:t>Co zebrać? </a:t>
            </a:r>
          </a:p>
          <a:p>
            <a:endParaRPr lang="pl-PL" dirty="0" smtClean="0"/>
          </a:p>
          <a:p>
            <a:pPr marL="0" indent="0">
              <a:buNone/>
            </a:pPr>
            <a:r>
              <a:rPr lang="pl-PL" dirty="0" smtClean="0"/>
              <a:t>Pytania:</a:t>
            </a:r>
            <a:endParaRPr lang="pl-PL" dirty="0"/>
          </a:p>
          <a:p>
            <a:r>
              <a:rPr lang="pl-PL" dirty="0" smtClean="0"/>
              <a:t>Jaką decyzję podjął Bóg?</a:t>
            </a:r>
            <a:endParaRPr lang="pl-PL" dirty="0"/>
          </a:p>
        </p:txBody>
      </p:sp>
    </p:spTree>
    <p:extLst>
      <p:ext uri="{BB962C8B-B14F-4D97-AF65-F5344CB8AC3E}">
        <p14:creationId xmlns:p14="http://schemas.microsoft.com/office/powerpoint/2010/main" val="15649405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ytuł 40"/>
          <p:cNvSpPr>
            <a:spLocks noGrp="1"/>
          </p:cNvSpPr>
          <p:nvPr>
            <p:ph type="title"/>
          </p:nvPr>
        </p:nvSpPr>
        <p:spPr/>
        <p:txBody>
          <a:bodyPr/>
          <a:lstStyle/>
          <a:p>
            <a:r>
              <a:rPr lang="pl-PL" dirty="0" smtClean="0"/>
              <a:t>Ef 1:11-12</a:t>
            </a:r>
            <a:endParaRPr lang="pl-PL" dirty="0"/>
          </a:p>
        </p:txBody>
      </p:sp>
      <p:sp>
        <p:nvSpPr>
          <p:cNvPr id="8" name="Symbol zastępczy zawartości 7"/>
          <p:cNvSpPr>
            <a:spLocks noGrp="1"/>
          </p:cNvSpPr>
          <p:nvPr>
            <p:ph sz="half" idx="1"/>
          </p:nvPr>
        </p:nvSpPr>
        <p:spPr/>
        <p:txBody>
          <a:bodyPr>
            <a:normAutofit/>
          </a:bodyPr>
          <a:lstStyle/>
          <a:p>
            <a:r>
              <a:rPr lang="pl-PL" dirty="0"/>
              <a:t>w Nim, </a:t>
            </a:r>
            <a:r>
              <a:rPr lang="pl-PL" baseline="30000" dirty="0"/>
              <a:t>(11)</a:t>
            </a:r>
            <a:r>
              <a:rPr lang="pl-PL" dirty="0"/>
              <a:t> </a:t>
            </a:r>
            <a:r>
              <a:rPr lang="pl-PL" dirty="0" smtClean="0"/>
              <a:t>w </a:t>
            </a:r>
            <a:r>
              <a:rPr lang="pl-PL" dirty="0"/>
              <a:t>którym też jesteśmy </a:t>
            </a:r>
            <a:r>
              <a:rPr lang="pl-PL" b="1" u="sng" dirty="0"/>
              <a:t>wybrani</a:t>
            </a:r>
            <a:r>
              <a:rPr lang="pl-PL" dirty="0"/>
              <a:t> do </a:t>
            </a:r>
            <a:r>
              <a:rPr lang="pl-PL" b="1" dirty="0"/>
              <a:t>dziedzictwa</a:t>
            </a:r>
            <a:r>
              <a:rPr lang="pl-PL" dirty="0"/>
              <a:t>, my, którzy zostaliśmy </a:t>
            </a:r>
            <a:r>
              <a:rPr lang="pl-PL" u="sng" dirty="0"/>
              <a:t>przeznaczeni</a:t>
            </a:r>
            <a:r>
              <a:rPr lang="pl-PL" dirty="0"/>
              <a:t> według postanowienia Tego, który sprawia wszystko według decyzji swojej woli, </a:t>
            </a:r>
            <a:r>
              <a:rPr lang="pl-PL" baseline="30000" dirty="0"/>
              <a:t>(12)</a:t>
            </a:r>
            <a:r>
              <a:rPr lang="pl-PL" dirty="0"/>
              <a:t> </a:t>
            </a:r>
            <a:r>
              <a:rPr lang="pl-PL" dirty="0" smtClean="0"/>
              <a:t>abyśmy </a:t>
            </a:r>
            <a:r>
              <a:rPr lang="pl-PL" i="1" u="sng" dirty="0"/>
              <a:t>istnieli</a:t>
            </a:r>
            <a:r>
              <a:rPr lang="pl-PL" dirty="0"/>
              <a:t> ku chwale sławy Jego, my, którzy już wcześniej położyliśmy swoją nadzieję w Chrystusie.</a:t>
            </a:r>
            <a:endParaRPr lang="pl-PL" dirty="0" smtClean="0"/>
          </a:p>
        </p:txBody>
      </p:sp>
      <p:sp>
        <p:nvSpPr>
          <p:cNvPr id="42" name="Symbol zastępczy zawartości 41"/>
          <p:cNvSpPr>
            <a:spLocks noGrp="1"/>
          </p:cNvSpPr>
          <p:nvPr>
            <p:ph sz="half" idx="2"/>
          </p:nvPr>
        </p:nvSpPr>
        <p:spPr/>
        <p:txBody>
          <a:bodyPr>
            <a:normAutofit/>
          </a:bodyPr>
          <a:lstStyle/>
          <a:p>
            <a:r>
              <a:rPr lang="pl-PL" dirty="0" smtClean="0"/>
              <a:t>Jesteśmy wybrani (UBG: przeznaczeni) do dziedziczenia.</a:t>
            </a:r>
          </a:p>
          <a:p>
            <a:r>
              <a:rPr lang="pl-PL" dirty="0" smtClean="0"/>
              <a:t>Co to jest dziedziczenie?</a:t>
            </a:r>
          </a:p>
          <a:p>
            <a:pPr lvl="1"/>
            <a:r>
              <a:rPr lang="pl-PL" dirty="0" smtClean="0"/>
              <a:t>Spadek, coś po kim. Najczęściej po rodzicach. Geny, nazwisko, cechy charakteru, majątek, jesteśmy fizycznie podobny.</a:t>
            </a:r>
          </a:p>
          <a:p>
            <a:r>
              <a:rPr lang="pl-PL" dirty="0" smtClean="0"/>
              <a:t>Cel. Po co mamy istnieć? Ku chwale Boga.</a:t>
            </a:r>
            <a:endParaRPr lang="pl-PL" dirty="0"/>
          </a:p>
        </p:txBody>
      </p:sp>
    </p:spTree>
    <p:extLst>
      <p:ext uri="{BB962C8B-B14F-4D97-AF65-F5344CB8AC3E}">
        <p14:creationId xmlns:p14="http://schemas.microsoft.com/office/powerpoint/2010/main" val="19844589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4800" smtClean="0"/>
              <a:t>Analiza wersetów Ef 1:13-14</a:t>
            </a:r>
            <a:endParaRPr lang="pl-PL" sz="4800"/>
          </a:p>
        </p:txBody>
      </p:sp>
      <p:sp>
        <p:nvSpPr>
          <p:cNvPr id="5" name="Symbol zastępczy tekstu 4"/>
          <p:cNvSpPr>
            <a:spLocks noGrp="1"/>
          </p:cNvSpPr>
          <p:nvPr>
            <p:ph type="body" idx="1"/>
          </p:nvPr>
        </p:nvSpPr>
        <p:spPr/>
        <p:txBody>
          <a:bodyPr/>
          <a:lstStyle/>
          <a:p>
            <a:endParaRPr lang="pl-PL"/>
          </a:p>
        </p:txBody>
      </p:sp>
    </p:spTree>
    <p:extLst>
      <p:ext uri="{BB962C8B-B14F-4D97-AF65-F5344CB8AC3E}">
        <p14:creationId xmlns:p14="http://schemas.microsoft.com/office/powerpoint/2010/main" val="17180448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Symbol zastępczy obrazu 23"/>
          <p:cNvPicPr>
            <a:picLocks noGrp="1" noChangeAspect="1"/>
          </p:cNvPicPr>
          <p:nvPr>
            <p:ph type="pic" idx="4294967295"/>
          </p:nvPr>
        </p:nvPicPr>
        <p:blipFill rotWithShape="1">
          <a:blip r:embed="rId2">
            <a:extLst>
              <a:ext uri="{28A0092B-C50C-407E-A947-70E740481C1C}">
                <a14:useLocalDpi xmlns:a14="http://schemas.microsoft.com/office/drawing/2010/main" val="0"/>
              </a:ext>
            </a:extLst>
          </a:blip>
          <a:srcRect l="51086" t="20592" r="9369" b="56696"/>
          <a:stretch/>
        </p:blipFill>
        <p:spPr>
          <a:xfrm>
            <a:off x="1881229" y="791736"/>
            <a:ext cx="5556636" cy="4516244"/>
          </a:xfrm>
        </p:spPr>
      </p:pic>
    </p:spTree>
    <p:extLst>
      <p:ext uri="{BB962C8B-B14F-4D97-AF65-F5344CB8AC3E}">
        <p14:creationId xmlns:p14="http://schemas.microsoft.com/office/powerpoint/2010/main" val="5464906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pic>
        <p:nvPicPr>
          <p:cNvPr id="4" name="Symbol zastępczy zawartości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8588" y="609915"/>
            <a:ext cx="8825765" cy="6130473"/>
          </a:xfrm>
        </p:spPr>
      </p:pic>
    </p:spTree>
    <p:extLst>
      <p:ext uri="{BB962C8B-B14F-4D97-AF65-F5344CB8AC3E}">
        <p14:creationId xmlns:p14="http://schemas.microsoft.com/office/powerpoint/2010/main" val="10355855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ytuł 40"/>
          <p:cNvSpPr>
            <a:spLocks noGrp="1"/>
          </p:cNvSpPr>
          <p:nvPr>
            <p:ph type="title"/>
          </p:nvPr>
        </p:nvSpPr>
        <p:spPr/>
        <p:txBody>
          <a:bodyPr/>
          <a:lstStyle/>
          <a:p>
            <a:r>
              <a:rPr lang="pl-PL" smtClean="0"/>
              <a:t>1. Położyli nadzieję</a:t>
            </a:r>
            <a:endParaRPr lang="pl-PL" dirty="0"/>
          </a:p>
        </p:txBody>
      </p:sp>
      <p:sp>
        <p:nvSpPr>
          <p:cNvPr id="8" name="Symbol zastępczy zawartości 7"/>
          <p:cNvSpPr>
            <a:spLocks noGrp="1"/>
          </p:cNvSpPr>
          <p:nvPr>
            <p:ph sz="half" idx="1"/>
          </p:nvPr>
        </p:nvSpPr>
        <p:spPr/>
        <p:txBody>
          <a:bodyPr>
            <a:normAutofit fontScale="85000" lnSpcReduction="20000"/>
          </a:bodyPr>
          <a:lstStyle/>
          <a:p>
            <a:r>
              <a:rPr lang="pl-PL" dirty="0" smtClean="0"/>
              <a:t>W Nim i wy </a:t>
            </a:r>
            <a:r>
              <a:rPr lang="pl-PL" b="1" u="sng" dirty="0">
                <a:solidFill>
                  <a:srgbClr val="000000"/>
                </a:solidFill>
                <a:highlight>
                  <a:srgbClr val="FFFF00"/>
                </a:highlight>
              </a:rPr>
              <a:t>położyliście</a:t>
            </a:r>
            <a:r>
              <a:rPr lang="pl-PL" dirty="0" smtClean="0"/>
              <a:t> </a:t>
            </a:r>
            <a:r>
              <a:rPr lang="pl-PL" b="1" u="sng" dirty="0" smtClean="0"/>
              <a:t>nadzieję</a:t>
            </a:r>
            <a:r>
              <a:rPr lang="pl-PL" dirty="0" smtClean="0"/>
              <a:t>, kiedy usłyszeliście słowo prawdy, ewangelię waszego zbawienia, w nim też, gdy uwierzyliście, zostaliście zapieczętowani obiecanym Duchem Świętym, który jest zadatkiem naszego dziedzictwa, aż nastąpi odkupienie nabytej własności, dla uwielbienia jego chwały. </a:t>
            </a:r>
            <a:endParaRPr lang="pl-PL" dirty="0"/>
          </a:p>
        </p:txBody>
      </p:sp>
      <p:sp>
        <p:nvSpPr>
          <p:cNvPr id="42" name="Symbol zastępczy zawartości 41"/>
          <p:cNvSpPr>
            <a:spLocks noGrp="1"/>
          </p:cNvSpPr>
          <p:nvPr>
            <p:ph sz="half" idx="2"/>
          </p:nvPr>
        </p:nvSpPr>
        <p:spPr>
          <a:xfrm>
            <a:off x="628650" y="3292457"/>
            <a:ext cx="7886700" cy="3264460"/>
          </a:xfrm>
        </p:spPr>
        <p:txBody>
          <a:bodyPr>
            <a:normAutofit fontScale="85000" lnSpcReduction="20000"/>
          </a:bodyPr>
          <a:lstStyle/>
          <a:p>
            <a:pPr marL="0" lvl="0" indent="0">
              <a:buNone/>
            </a:pPr>
            <a:r>
              <a:rPr lang="pl-PL" dirty="0" smtClean="0"/>
              <a:t>Analiza:</a:t>
            </a:r>
          </a:p>
          <a:p>
            <a:pPr lvl="0"/>
            <a:r>
              <a:rPr lang="pl-PL" dirty="0" smtClean="0"/>
              <a:t>Efezjanie </a:t>
            </a:r>
            <a:r>
              <a:rPr lang="pl-PL" b="1" dirty="0" smtClean="0"/>
              <a:t>położyli nadzieję</a:t>
            </a:r>
            <a:r>
              <a:rPr lang="pl-PL" dirty="0" smtClean="0"/>
              <a:t> w Chrystusie.</a:t>
            </a:r>
          </a:p>
          <a:p>
            <a:pPr lvl="0"/>
            <a:r>
              <a:rPr lang="pl-PL" dirty="0" smtClean="0"/>
              <a:t>Efezjanie </a:t>
            </a:r>
            <a:r>
              <a:rPr lang="pl-PL" dirty="0" err="1" smtClean="0"/>
              <a:t>oczekiją</a:t>
            </a:r>
            <a:r>
              <a:rPr lang="pl-PL" dirty="0" smtClean="0"/>
              <a:t>, że w przyszłości Pan </a:t>
            </a:r>
            <a:r>
              <a:rPr lang="pl-PL" dirty="0" err="1" smtClean="0"/>
              <a:t>jezus</a:t>
            </a:r>
            <a:r>
              <a:rPr lang="pl-PL" dirty="0" smtClean="0"/>
              <a:t> coś zrobić dobrego</a:t>
            </a:r>
          </a:p>
          <a:p>
            <a:pPr marL="0" lvl="0" indent="0">
              <a:buNone/>
            </a:pPr>
            <a:r>
              <a:rPr lang="pl-PL" dirty="0" smtClean="0"/>
              <a:t>Uwaga: </a:t>
            </a:r>
          </a:p>
          <a:p>
            <a:r>
              <a:rPr lang="pl-PL" dirty="0" smtClean="0"/>
              <a:t>w innych przekładach niż przekład UBG jest to zapisane w wersecie 12; w UBG jest powtórzone i dlatego jest kursywą.</a:t>
            </a:r>
            <a:endParaRPr lang="pl-PL" dirty="0"/>
          </a:p>
          <a:p>
            <a:pPr marL="0" lvl="0" indent="0">
              <a:buNone/>
            </a:pPr>
            <a:r>
              <a:rPr lang="pl-PL" dirty="0" smtClean="0"/>
              <a:t>Pytanie pomocnicze:</a:t>
            </a:r>
          </a:p>
          <a:p>
            <a:r>
              <a:rPr lang="pl-PL" dirty="0" smtClean="0"/>
              <a:t>Co to jest nadzieja?</a:t>
            </a:r>
          </a:p>
          <a:p>
            <a:pPr lvl="1"/>
            <a:r>
              <a:rPr lang="pl-PL" dirty="0" smtClean="0"/>
              <a:t>Możliwość, którą chcemy aby się wykonała; oczekiwanie?</a:t>
            </a:r>
          </a:p>
          <a:p>
            <a:pPr lvl="1"/>
            <a:r>
              <a:rPr lang="pl-PL" dirty="0" smtClean="0"/>
              <a:t>Początek wiary, zalążek.</a:t>
            </a:r>
          </a:p>
        </p:txBody>
      </p:sp>
    </p:spTree>
    <p:extLst>
      <p:ext uri="{BB962C8B-B14F-4D97-AF65-F5344CB8AC3E}">
        <p14:creationId xmlns:p14="http://schemas.microsoft.com/office/powerpoint/2010/main" val="6598917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ytuł 40"/>
          <p:cNvSpPr>
            <a:spLocks noGrp="1"/>
          </p:cNvSpPr>
          <p:nvPr>
            <p:ph type="title"/>
          </p:nvPr>
        </p:nvSpPr>
        <p:spPr/>
        <p:txBody>
          <a:bodyPr/>
          <a:lstStyle/>
          <a:p>
            <a:r>
              <a:rPr lang="pl-PL" dirty="0" smtClean="0"/>
              <a:t>2. Usłyszeli</a:t>
            </a:r>
            <a:endParaRPr lang="pl-PL" dirty="0"/>
          </a:p>
        </p:txBody>
      </p:sp>
      <p:sp>
        <p:nvSpPr>
          <p:cNvPr id="8" name="Symbol zastępczy zawartości 7"/>
          <p:cNvSpPr>
            <a:spLocks noGrp="1"/>
          </p:cNvSpPr>
          <p:nvPr>
            <p:ph sz="half" idx="1"/>
          </p:nvPr>
        </p:nvSpPr>
        <p:spPr/>
        <p:txBody>
          <a:bodyPr>
            <a:normAutofit lnSpcReduction="10000"/>
          </a:bodyPr>
          <a:lstStyle/>
          <a:p>
            <a:r>
              <a:rPr lang="pl-PL" dirty="0" smtClean="0"/>
              <a:t>W Nim i wy położyliście nadzieję, kiedy </a:t>
            </a:r>
            <a:r>
              <a:rPr lang="pl-PL" b="1" u="sng" dirty="0">
                <a:solidFill>
                  <a:srgbClr val="000000"/>
                </a:solidFill>
                <a:highlight>
                  <a:srgbClr val="FFFF00"/>
                </a:highlight>
              </a:rPr>
              <a:t>usłyszeliście</a:t>
            </a:r>
            <a:r>
              <a:rPr lang="pl-PL" b="1" u="sng" dirty="0" smtClean="0"/>
              <a:t> słowo prawdy, ewangelię</a:t>
            </a:r>
            <a:r>
              <a:rPr lang="pl-PL" dirty="0" smtClean="0"/>
              <a:t> waszego zbawienia, w nim też, gdy uwierzyliście, zostaliście zapieczętowani obiecanym Duchem Świętym, który jest zadatkiem naszego dziedzictwa, aż nastąpi odkupienie nabytej własności, dla uwielbienia jego chwały. </a:t>
            </a:r>
            <a:endParaRPr lang="pl-PL" dirty="0"/>
          </a:p>
        </p:txBody>
      </p:sp>
      <p:sp>
        <p:nvSpPr>
          <p:cNvPr id="42" name="Symbol zastępczy zawartości 41"/>
          <p:cNvSpPr>
            <a:spLocks noGrp="1"/>
          </p:cNvSpPr>
          <p:nvPr>
            <p:ph sz="half" idx="2"/>
          </p:nvPr>
        </p:nvSpPr>
        <p:spPr/>
        <p:txBody>
          <a:bodyPr>
            <a:normAutofit lnSpcReduction="10000"/>
          </a:bodyPr>
          <a:lstStyle/>
          <a:p>
            <a:pPr marL="0" indent="0">
              <a:buNone/>
            </a:pPr>
            <a:r>
              <a:rPr lang="pl-PL" dirty="0"/>
              <a:t>Analiza:</a:t>
            </a:r>
          </a:p>
          <a:p>
            <a:r>
              <a:rPr lang="pl-PL" dirty="0" smtClean="0"/>
              <a:t>Efezjanie</a:t>
            </a:r>
            <a:r>
              <a:rPr lang="pl-PL" dirty="0"/>
              <a:t> </a:t>
            </a:r>
            <a:r>
              <a:rPr lang="pl-PL" b="1" u="sng" dirty="0"/>
              <a:t>usłyszeli</a:t>
            </a:r>
            <a:r>
              <a:rPr lang="pl-PL" dirty="0"/>
              <a:t> </a:t>
            </a:r>
            <a:r>
              <a:rPr lang="pl-PL" b="1" dirty="0"/>
              <a:t>słowo prawdy, </a:t>
            </a:r>
            <a:r>
              <a:rPr lang="pl-PL" b="1" dirty="0" smtClean="0"/>
              <a:t>ewangelię</a:t>
            </a:r>
          </a:p>
          <a:p>
            <a:r>
              <a:rPr lang="pl-PL" dirty="0" smtClean="0"/>
              <a:t>Co to jest </a:t>
            </a:r>
            <a:r>
              <a:rPr lang="pl-PL" b="1" dirty="0" smtClean="0"/>
              <a:t>Słowo Prawdy?</a:t>
            </a:r>
            <a:r>
              <a:rPr lang="pl-PL" dirty="0"/>
              <a:t> </a:t>
            </a:r>
            <a:r>
              <a:rPr lang="pl-PL" dirty="0" smtClean="0"/>
              <a:t>– stwierdzenie faktów o ludziach, osobie. Jaka jest ta prawda? Że jesteśmy grzesznikami, potrzebujemy odkupienia grzechów (.7) występków.</a:t>
            </a:r>
          </a:p>
          <a:p>
            <a:r>
              <a:rPr lang="pl-PL" dirty="0" smtClean="0"/>
              <a:t>Co to jest ewangelię? Dobra nowina. 1Kor 15:1-3</a:t>
            </a:r>
          </a:p>
          <a:p>
            <a:pPr lvl="1"/>
            <a:r>
              <a:rPr lang="pl-PL" dirty="0" smtClean="0"/>
              <a:t>Że Jezus umarł za nasze grzechy, że został pogrzebany i że </a:t>
            </a:r>
            <a:r>
              <a:rPr lang="pl-PL" dirty="0" err="1" smtClean="0"/>
              <a:t>zmartwuychwatł</a:t>
            </a:r>
            <a:r>
              <a:rPr lang="pl-PL" dirty="0" smtClean="0"/>
              <a:t>.</a:t>
            </a:r>
            <a:endParaRPr lang="pl-PL" dirty="0"/>
          </a:p>
        </p:txBody>
      </p:sp>
    </p:spTree>
    <p:extLst>
      <p:ext uri="{BB962C8B-B14F-4D97-AF65-F5344CB8AC3E}">
        <p14:creationId xmlns:p14="http://schemas.microsoft.com/office/powerpoint/2010/main" val="20450733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ytuł 40"/>
          <p:cNvSpPr>
            <a:spLocks noGrp="1"/>
          </p:cNvSpPr>
          <p:nvPr>
            <p:ph type="title"/>
          </p:nvPr>
        </p:nvSpPr>
        <p:spPr/>
        <p:txBody>
          <a:bodyPr>
            <a:normAutofit fontScale="90000"/>
          </a:bodyPr>
          <a:lstStyle/>
          <a:p>
            <a:r>
              <a:rPr lang="pl-PL" dirty="0" smtClean="0"/>
              <a:t>3. Głoszenie słowa prawdy, ewangelii</a:t>
            </a:r>
            <a:endParaRPr lang="pl-PL" dirty="0"/>
          </a:p>
        </p:txBody>
      </p:sp>
      <p:sp>
        <p:nvSpPr>
          <p:cNvPr id="8" name="Symbol zastępczy zawartości 7"/>
          <p:cNvSpPr>
            <a:spLocks noGrp="1"/>
          </p:cNvSpPr>
          <p:nvPr>
            <p:ph sz="half" idx="1"/>
          </p:nvPr>
        </p:nvSpPr>
        <p:spPr/>
        <p:txBody>
          <a:bodyPr/>
          <a:lstStyle/>
          <a:p>
            <a:r>
              <a:rPr lang="pl-PL" dirty="0" smtClean="0"/>
              <a:t>W Nim i wy położyliście nadzieję, kiedy </a:t>
            </a:r>
            <a:r>
              <a:rPr lang="pl-PL" b="1" u="sng" dirty="0">
                <a:solidFill>
                  <a:srgbClr val="000000"/>
                </a:solidFill>
                <a:highlight>
                  <a:srgbClr val="FFFF00"/>
                </a:highlight>
              </a:rPr>
              <a:t>usłyszeliście</a:t>
            </a:r>
            <a:r>
              <a:rPr lang="pl-PL" b="1" u="sng" dirty="0" smtClean="0"/>
              <a:t> słowo prawdy, ewangelię</a:t>
            </a:r>
            <a:r>
              <a:rPr lang="pl-PL" dirty="0" smtClean="0"/>
              <a:t> waszego zbawienia, w nim też, gdy uwierzyliście, zostaliście zapieczętowani obiecanym Duchem Świętym, który jest zadatkiem naszego dziedzictwa, aż nastąpi odkupienie nabytej własności, dla uwielbienia jego chwały. </a:t>
            </a:r>
            <a:endParaRPr lang="pl-PL" dirty="0"/>
          </a:p>
        </p:txBody>
      </p:sp>
      <p:sp>
        <p:nvSpPr>
          <p:cNvPr id="42" name="Symbol zastępczy zawartości 41"/>
          <p:cNvSpPr>
            <a:spLocks noGrp="1"/>
          </p:cNvSpPr>
          <p:nvPr>
            <p:ph sz="half" idx="2"/>
          </p:nvPr>
        </p:nvSpPr>
        <p:spPr/>
        <p:txBody>
          <a:bodyPr/>
          <a:lstStyle/>
          <a:p>
            <a:pPr marL="0" indent="0">
              <a:buNone/>
            </a:pPr>
            <a:r>
              <a:rPr lang="pl-PL" dirty="0"/>
              <a:t>Analiza:</a:t>
            </a:r>
          </a:p>
          <a:p>
            <a:r>
              <a:rPr lang="pl-PL" i="1" dirty="0" smtClean="0"/>
              <a:t>Ktoś</a:t>
            </a:r>
            <a:r>
              <a:rPr lang="pl-PL" dirty="0"/>
              <a:t> Efezjanom </a:t>
            </a:r>
            <a:r>
              <a:rPr lang="pl-PL" b="1" u="sng" dirty="0" smtClean="0"/>
              <a:t>głosił</a:t>
            </a:r>
            <a:r>
              <a:rPr lang="pl-PL" dirty="0"/>
              <a:t> </a:t>
            </a:r>
            <a:r>
              <a:rPr lang="pl-PL" b="1" dirty="0"/>
              <a:t>słowo prawdy, ewangelię</a:t>
            </a:r>
            <a:r>
              <a:rPr lang="pl-PL" dirty="0"/>
              <a:t> </a:t>
            </a:r>
            <a:r>
              <a:rPr lang="mr-IN" dirty="0" smtClean="0"/>
              <a:t>–</a:t>
            </a:r>
            <a:r>
              <a:rPr lang="pl-PL" dirty="0" smtClean="0"/>
              <a:t> to wniosek z tego, że skoro </a:t>
            </a:r>
            <a:r>
              <a:rPr lang="pl-PL" dirty="0"/>
              <a:t>to usłyszeli to ktoś </a:t>
            </a:r>
            <a:r>
              <a:rPr lang="pl-PL" dirty="0" smtClean="0"/>
              <a:t>mówił.</a:t>
            </a:r>
          </a:p>
          <a:p>
            <a:endParaRPr lang="pl-PL" dirty="0"/>
          </a:p>
          <a:p>
            <a:pPr marL="0" indent="0">
              <a:buNone/>
            </a:pPr>
            <a:r>
              <a:rPr lang="pl-PL" dirty="0" smtClean="0"/>
              <a:t>Pytanie:</a:t>
            </a:r>
          </a:p>
          <a:p>
            <a:r>
              <a:rPr lang="pl-PL" dirty="0" smtClean="0"/>
              <a:t>Skąd można się dowiedzieć kto Efezjanom głosił?</a:t>
            </a:r>
            <a:endParaRPr lang="pl-PL" dirty="0"/>
          </a:p>
        </p:txBody>
      </p:sp>
    </p:spTree>
    <p:extLst>
      <p:ext uri="{BB962C8B-B14F-4D97-AF65-F5344CB8AC3E}">
        <p14:creationId xmlns:p14="http://schemas.microsoft.com/office/powerpoint/2010/main" val="1224246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ytuł 40"/>
          <p:cNvSpPr>
            <a:spLocks noGrp="1"/>
          </p:cNvSpPr>
          <p:nvPr>
            <p:ph type="title"/>
          </p:nvPr>
        </p:nvSpPr>
        <p:spPr/>
        <p:txBody>
          <a:bodyPr>
            <a:normAutofit/>
          </a:bodyPr>
          <a:lstStyle/>
          <a:p>
            <a:r>
              <a:rPr lang="pl-PL" smtClean="0"/>
              <a:t>4. Zbawienie Efezjan</a:t>
            </a:r>
            <a:endParaRPr lang="pl-PL" dirty="0"/>
          </a:p>
        </p:txBody>
      </p:sp>
      <p:sp>
        <p:nvSpPr>
          <p:cNvPr id="8" name="Symbol zastępczy zawartości 7"/>
          <p:cNvSpPr>
            <a:spLocks noGrp="1"/>
          </p:cNvSpPr>
          <p:nvPr>
            <p:ph sz="half" idx="1"/>
          </p:nvPr>
        </p:nvSpPr>
        <p:spPr/>
        <p:txBody>
          <a:bodyPr/>
          <a:lstStyle/>
          <a:p>
            <a:r>
              <a:rPr lang="pl-PL" smtClean="0"/>
              <a:t>W Nim i wy położyliście nadzieję, kiedy usłyszeliście słowo prawdy, </a:t>
            </a:r>
            <a:r>
              <a:rPr lang="pl-PL" b="1" smtClean="0"/>
              <a:t>ewangelię</a:t>
            </a:r>
            <a:r>
              <a:rPr lang="pl-PL" smtClean="0"/>
              <a:t> </a:t>
            </a:r>
            <a:r>
              <a:rPr lang="pl-PL" b="1" u="sng" smtClean="0"/>
              <a:t>waszego</a:t>
            </a:r>
            <a:r>
              <a:rPr lang="pl-PL" smtClean="0"/>
              <a:t> </a:t>
            </a:r>
            <a:r>
              <a:rPr lang="pl-PL" b="1" u="sng" smtClean="0">
                <a:solidFill>
                  <a:srgbClr val="000000"/>
                </a:solidFill>
                <a:highlight>
                  <a:srgbClr val="FFFF00"/>
                </a:highlight>
              </a:rPr>
              <a:t>zbawienia</a:t>
            </a:r>
            <a:r>
              <a:rPr lang="pl-PL" smtClean="0"/>
              <a:t>, w nim też, gdy uwierzyliście, zostaliście zapieczętowani obiecanym Duchem Świętym, który jest zadatkiem naszego dziedzictwa, aż nastąpi odkupienie nabytej własności, dla uwielbienia jego chwały. </a:t>
            </a:r>
            <a:endParaRPr lang="pl-PL" dirty="0"/>
          </a:p>
        </p:txBody>
      </p:sp>
      <p:sp>
        <p:nvSpPr>
          <p:cNvPr id="42" name="Symbol zastępczy zawartości 41"/>
          <p:cNvSpPr>
            <a:spLocks noGrp="1"/>
          </p:cNvSpPr>
          <p:nvPr>
            <p:ph sz="half" idx="2"/>
          </p:nvPr>
        </p:nvSpPr>
        <p:spPr/>
        <p:txBody>
          <a:bodyPr/>
          <a:lstStyle/>
          <a:p>
            <a:pPr marL="0" lvl="0" indent="0">
              <a:buNone/>
            </a:pPr>
            <a:r>
              <a:rPr lang="pl-PL" dirty="0" smtClean="0"/>
              <a:t>Analiza:</a:t>
            </a:r>
          </a:p>
          <a:p>
            <a:r>
              <a:rPr lang="pl-PL" u="sng" dirty="0" smtClean="0"/>
              <a:t>Dokonało się </a:t>
            </a:r>
            <a:r>
              <a:rPr lang="pl-PL" b="1" u="sng" dirty="0" smtClean="0"/>
              <a:t>zbawienie</a:t>
            </a:r>
            <a:r>
              <a:rPr lang="pl-PL" dirty="0" smtClean="0"/>
              <a:t> Efezjan, bo skoro ewangelię odbierają osobiście to to dokonało się. Wszak wyraźnie zaznaczono: "e</a:t>
            </a:r>
            <a:r>
              <a:rPr lang="pl-PL" i="1" dirty="0" smtClean="0"/>
              <a:t>wangelia </a:t>
            </a:r>
            <a:r>
              <a:rPr lang="pl-PL" i="1" u="sng" dirty="0" smtClean="0"/>
              <a:t>waszego</a:t>
            </a:r>
            <a:r>
              <a:rPr lang="pl-PL" i="1" dirty="0" smtClean="0"/>
              <a:t> </a:t>
            </a:r>
            <a:r>
              <a:rPr lang="pl-PL" i="1" u="sng" dirty="0" smtClean="0"/>
              <a:t>zbawienia</a:t>
            </a:r>
            <a:r>
              <a:rPr lang="pl-PL" i="1" dirty="0" smtClean="0"/>
              <a:t>”.</a:t>
            </a:r>
            <a:r>
              <a:rPr lang="pl-PL" dirty="0" smtClean="0"/>
              <a:t> </a:t>
            </a:r>
            <a:endParaRPr lang="pl-PL" dirty="0"/>
          </a:p>
        </p:txBody>
      </p:sp>
    </p:spTree>
    <p:extLst>
      <p:ext uri="{BB962C8B-B14F-4D97-AF65-F5344CB8AC3E}">
        <p14:creationId xmlns:p14="http://schemas.microsoft.com/office/powerpoint/2010/main" val="18405155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ytuł 40"/>
          <p:cNvSpPr>
            <a:spLocks noGrp="1"/>
          </p:cNvSpPr>
          <p:nvPr>
            <p:ph type="title"/>
          </p:nvPr>
        </p:nvSpPr>
        <p:spPr/>
        <p:txBody>
          <a:bodyPr>
            <a:normAutofit/>
          </a:bodyPr>
          <a:lstStyle/>
          <a:p>
            <a:r>
              <a:rPr lang="pl-PL" dirty="0" smtClean="0"/>
              <a:t>5. Wiara</a:t>
            </a:r>
            <a:endParaRPr lang="pl-PL" dirty="0"/>
          </a:p>
        </p:txBody>
      </p:sp>
      <p:sp>
        <p:nvSpPr>
          <p:cNvPr id="8" name="Symbol zastępczy zawartości 7"/>
          <p:cNvSpPr>
            <a:spLocks noGrp="1"/>
          </p:cNvSpPr>
          <p:nvPr>
            <p:ph sz="half" idx="1"/>
          </p:nvPr>
        </p:nvSpPr>
        <p:spPr/>
        <p:txBody>
          <a:bodyPr/>
          <a:lstStyle/>
          <a:p>
            <a:r>
              <a:rPr lang="pl-PL" dirty="0" smtClean="0"/>
              <a:t>W Nim i wy położyliście nadzieję, kiedy usłyszeliście słowo prawdy, ewangelię waszego zbawienia, w nim też, gdy </a:t>
            </a:r>
            <a:r>
              <a:rPr lang="pl-PL" b="1" u="sng" dirty="0">
                <a:solidFill>
                  <a:srgbClr val="000000"/>
                </a:solidFill>
                <a:highlight>
                  <a:srgbClr val="FFFF00"/>
                </a:highlight>
              </a:rPr>
              <a:t>uwierzyliście</a:t>
            </a:r>
            <a:r>
              <a:rPr lang="pl-PL" dirty="0" smtClean="0"/>
              <a:t>, zostaliście zapieczętowani obiecanym Duchem Świętym, który jest zadatkiem naszego dziedzictwa, aż nastąpi odkupienie nabytej własności, dla uwielbienia jego chwały. </a:t>
            </a:r>
            <a:endParaRPr lang="pl-PL" dirty="0"/>
          </a:p>
        </p:txBody>
      </p:sp>
      <p:sp>
        <p:nvSpPr>
          <p:cNvPr id="42" name="Symbol zastępczy zawartości 41"/>
          <p:cNvSpPr>
            <a:spLocks noGrp="1"/>
          </p:cNvSpPr>
          <p:nvPr>
            <p:ph sz="half" idx="2"/>
          </p:nvPr>
        </p:nvSpPr>
        <p:spPr/>
        <p:txBody>
          <a:bodyPr/>
          <a:lstStyle/>
          <a:p>
            <a:pPr marL="0" lvl="0" indent="0">
              <a:buNone/>
            </a:pPr>
            <a:r>
              <a:rPr lang="pl-PL" dirty="0" smtClean="0"/>
              <a:t>Analiza:</a:t>
            </a:r>
          </a:p>
          <a:p>
            <a:r>
              <a:rPr lang="pl-PL" dirty="0" smtClean="0"/>
              <a:t>Efezjanie</a:t>
            </a:r>
            <a:r>
              <a:rPr lang="pl-PL" dirty="0"/>
              <a:t> </a:t>
            </a:r>
            <a:r>
              <a:rPr lang="pl-PL" b="1" dirty="0"/>
              <a:t>uwierzyli</a:t>
            </a:r>
            <a:r>
              <a:rPr lang="pl-PL" dirty="0"/>
              <a:t> w </a:t>
            </a:r>
            <a:r>
              <a:rPr lang="pl-PL" dirty="0" smtClean="0"/>
              <a:t>Chrystusa.</a:t>
            </a:r>
          </a:p>
          <a:p>
            <a:r>
              <a:rPr lang="pl-PL" dirty="0" smtClean="0"/>
              <a:t>A może lepiej, że Efezjanie </a:t>
            </a:r>
            <a:r>
              <a:rPr lang="pl-PL" b="1" dirty="0" smtClean="0"/>
              <a:t>uwierzyli</a:t>
            </a:r>
            <a:r>
              <a:rPr lang="pl-PL" dirty="0" smtClean="0"/>
              <a:t> w Chrystusie.</a:t>
            </a:r>
          </a:p>
          <a:p>
            <a:endParaRPr lang="pl-PL" dirty="0"/>
          </a:p>
          <a:p>
            <a:pPr marL="0" indent="0">
              <a:buNone/>
            </a:pPr>
            <a:r>
              <a:rPr lang="pl-PL" dirty="0" smtClean="0"/>
              <a:t>Pytanie (trudne):</a:t>
            </a:r>
          </a:p>
          <a:p>
            <a:r>
              <a:rPr lang="pl-PL" dirty="0" smtClean="0"/>
              <a:t>Co to jest wiara?</a:t>
            </a:r>
            <a:endParaRPr lang="pl-PL" dirty="0"/>
          </a:p>
        </p:txBody>
      </p:sp>
    </p:spTree>
    <p:extLst>
      <p:ext uri="{BB962C8B-B14F-4D97-AF65-F5344CB8AC3E}">
        <p14:creationId xmlns:p14="http://schemas.microsoft.com/office/powerpoint/2010/main" val="21207210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ytuł 40"/>
          <p:cNvSpPr>
            <a:spLocks noGrp="1"/>
          </p:cNvSpPr>
          <p:nvPr>
            <p:ph type="title"/>
          </p:nvPr>
        </p:nvSpPr>
        <p:spPr/>
        <p:txBody>
          <a:bodyPr>
            <a:normAutofit fontScale="90000"/>
          </a:bodyPr>
          <a:lstStyle/>
          <a:p>
            <a:r>
              <a:rPr lang="pl-PL" dirty="0"/>
              <a:t>6</a:t>
            </a:r>
            <a:r>
              <a:rPr lang="pl-PL" dirty="0" smtClean="0"/>
              <a:t>. Zapieczętowanie Duchem Świętym</a:t>
            </a:r>
            <a:endParaRPr lang="pl-PL" dirty="0"/>
          </a:p>
        </p:txBody>
      </p:sp>
      <p:sp>
        <p:nvSpPr>
          <p:cNvPr id="8" name="Symbol zastępczy zawartości 7"/>
          <p:cNvSpPr>
            <a:spLocks noGrp="1"/>
          </p:cNvSpPr>
          <p:nvPr>
            <p:ph sz="half" idx="1"/>
          </p:nvPr>
        </p:nvSpPr>
        <p:spPr/>
        <p:txBody>
          <a:bodyPr>
            <a:normAutofit fontScale="85000" lnSpcReduction="20000"/>
          </a:bodyPr>
          <a:lstStyle/>
          <a:p>
            <a:r>
              <a:rPr lang="pl-PL" dirty="0" smtClean="0"/>
              <a:t>W Nim i wy położyliście nadzieję, kiedy usłyszeliście słowo prawdy, ewangelię waszego zbawienia, w nim też, gdy uwierzyliście, </a:t>
            </a:r>
            <a:r>
              <a:rPr lang="pl-PL" b="1" u="sng" dirty="0" smtClean="0"/>
              <a:t>zostaliście</a:t>
            </a:r>
            <a:r>
              <a:rPr lang="pl-PL" dirty="0" smtClean="0"/>
              <a:t> </a:t>
            </a:r>
            <a:r>
              <a:rPr lang="pl-PL" b="1" u="sng" dirty="0">
                <a:solidFill>
                  <a:srgbClr val="000000"/>
                </a:solidFill>
                <a:highlight>
                  <a:srgbClr val="FFFF00"/>
                </a:highlight>
              </a:rPr>
              <a:t>zapieczętowani</a:t>
            </a:r>
            <a:r>
              <a:rPr lang="pl-PL" dirty="0" smtClean="0"/>
              <a:t> obiecanym Duchem Świętym, który jest zadatkiem naszego dziedzictwa, aż nastąpi odkupienie nabytej własności, dla uwielbienia jego chwały. </a:t>
            </a:r>
            <a:endParaRPr lang="pl-PL" dirty="0"/>
          </a:p>
        </p:txBody>
      </p:sp>
      <p:sp>
        <p:nvSpPr>
          <p:cNvPr id="42" name="Symbol zastępczy zawartości 41"/>
          <p:cNvSpPr>
            <a:spLocks noGrp="1"/>
          </p:cNvSpPr>
          <p:nvPr>
            <p:ph sz="half" idx="2"/>
          </p:nvPr>
        </p:nvSpPr>
        <p:spPr/>
        <p:txBody>
          <a:bodyPr>
            <a:normAutofit fontScale="85000" lnSpcReduction="20000"/>
          </a:bodyPr>
          <a:lstStyle/>
          <a:p>
            <a:pPr marL="0" lvl="0" indent="0">
              <a:buNone/>
            </a:pPr>
            <a:r>
              <a:rPr lang="pl-PL" dirty="0" smtClean="0"/>
              <a:t>Analiza:</a:t>
            </a:r>
          </a:p>
          <a:p>
            <a:r>
              <a:rPr lang="pl-PL" dirty="0" smtClean="0"/>
              <a:t>Efezjanie </a:t>
            </a:r>
            <a:r>
              <a:rPr lang="pl-PL" dirty="0"/>
              <a:t>zostali </a:t>
            </a:r>
            <a:r>
              <a:rPr lang="pl-PL" b="1" dirty="0"/>
              <a:t>zapieczętowani</a:t>
            </a:r>
            <a:r>
              <a:rPr lang="pl-PL" dirty="0"/>
              <a:t> Duchem Świętym</a:t>
            </a:r>
            <a:r>
              <a:rPr lang="pl-PL" dirty="0" smtClean="0"/>
              <a:t>.</a:t>
            </a:r>
          </a:p>
          <a:p>
            <a:endParaRPr lang="pl-PL" dirty="0"/>
          </a:p>
          <a:p>
            <a:pPr marL="0" indent="0">
              <a:buNone/>
            </a:pPr>
            <a:r>
              <a:rPr lang="pl-PL" dirty="0" smtClean="0"/>
              <a:t>Pytania pomocnicze:</a:t>
            </a:r>
          </a:p>
          <a:p>
            <a:r>
              <a:rPr lang="pl-PL" dirty="0" smtClean="0"/>
              <a:t>Do czego służy pieczęć?</a:t>
            </a:r>
          </a:p>
          <a:p>
            <a:r>
              <a:rPr lang="pl-PL" dirty="0" smtClean="0"/>
              <a:t>Co oznacza </a:t>
            </a:r>
            <a:r>
              <a:rPr lang="pl-PL" dirty="0" err="1" smtClean="0"/>
              <a:t>zapięczętowanie</a:t>
            </a:r>
            <a:r>
              <a:rPr lang="pl-PL" dirty="0" smtClean="0"/>
              <a:t>? Stwierdzenie przynależności, bez pieczątki coś (</a:t>
            </a:r>
            <a:r>
              <a:rPr lang="pl-PL" dirty="0" err="1" smtClean="0"/>
              <a:t>dokumet</a:t>
            </a:r>
            <a:r>
              <a:rPr lang="pl-PL" dirty="0" smtClean="0"/>
              <a:t>) nie jest ważny. Tylko osoby ważne miały pieczęć i pieczętowały</a:t>
            </a:r>
          </a:p>
          <a:p>
            <a:r>
              <a:rPr lang="pl-PL" dirty="0" smtClean="0"/>
              <a:t>Efezjanie są </a:t>
            </a:r>
            <a:r>
              <a:rPr lang="pl-PL" dirty="0" err="1" smtClean="0"/>
              <a:t>właśnością</a:t>
            </a:r>
            <a:r>
              <a:rPr lang="pl-PL" dirty="0" smtClean="0"/>
              <a:t> Boga.</a:t>
            </a:r>
            <a:endParaRPr lang="pl-PL" dirty="0"/>
          </a:p>
        </p:txBody>
      </p:sp>
    </p:spTree>
    <p:extLst>
      <p:ext uri="{BB962C8B-B14F-4D97-AF65-F5344CB8AC3E}">
        <p14:creationId xmlns:p14="http://schemas.microsoft.com/office/powerpoint/2010/main" val="11620147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28650" y="52581"/>
            <a:ext cx="7886700" cy="1325563"/>
          </a:xfrm>
        </p:spPr>
        <p:txBody>
          <a:bodyPr/>
          <a:lstStyle/>
          <a:p>
            <a:r>
              <a:rPr lang="pl-PL" dirty="0" smtClean="0"/>
              <a:t>Główne czynności Ef 1:13</a:t>
            </a:r>
            <a:endParaRPr lang="pl-PL" dirty="0"/>
          </a:p>
        </p:txBody>
      </p:sp>
      <p:sp>
        <p:nvSpPr>
          <p:cNvPr id="3" name="Symbol zastępczy zawartości 2"/>
          <p:cNvSpPr>
            <a:spLocks noGrp="1"/>
          </p:cNvSpPr>
          <p:nvPr>
            <p:ph idx="1"/>
          </p:nvPr>
        </p:nvSpPr>
        <p:spPr>
          <a:xfrm>
            <a:off x="628650" y="1378143"/>
            <a:ext cx="7886700" cy="4565457"/>
          </a:xfrm>
        </p:spPr>
        <p:txBody>
          <a:bodyPr>
            <a:normAutofit/>
          </a:bodyPr>
          <a:lstStyle/>
          <a:p>
            <a:pPr marL="514350" indent="-514350">
              <a:buFont typeface="+mj-lt"/>
              <a:buAutoNum type="arabicPeriod"/>
            </a:pPr>
            <a:r>
              <a:rPr lang="pl-PL" dirty="0" smtClean="0"/>
              <a:t>Usłyszenie (Słowa prawdy i ewangelii)</a:t>
            </a:r>
          </a:p>
          <a:p>
            <a:pPr marL="514350" indent="-514350">
              <a:buFont typeface="+mj-lt"/>
              <a:buAutoNum type="arabicPeriod"/>
            </a:pPr>
            <a:r>
              <a:rPr lang="pl-PL" dirty="0"/>
              <a:t>Położenie </a:t>
            </a:r>
            <a:r>
              <a:rPr lang="pl-PL" dirty="0" smtClean="0"/>
              <a:t>nadziej w Jezusie</a:t>
            </a:r>
            <a:endParaRPr lang="pl-PL" dirty="0"/>
          </a:p>
          <a:p>
            <a:pPr marL="514350" indent="-514350">
              <a:buFont typeface="+mj-lt"/>
              <a:buAutoNum type="arabicPeriod"/>
            </a:pPr>
            <a:r>
              <a:rPr lang="pl-PL" dirty="0" smtClean="0"/>
              <a:t>Uwierzenie w Jezusa</a:t>
            </a:r>
          </a:p>
          <a:p>
            <a:pPr marL="514350" indent="-514350">
              <a:buFont typeface="+mj-lt"/>
              <a:buAutoNum type="arabicPeriod"/>
            </a:pPr>
            <a:r>
              <a:rPr lang="pl-PL" dirty="0" smtClean="0"/>
              <a:t>Zostali </a:t>
            </a:r>
            <a:r>
              <a:rPr lang="pl-PL" dirty="0" err="1" smtClean="0"/>
              <a:t>zapięczętowany</a:t>
            </a:r>
            <a:r>
              <a:rPr lang="pl-PL" dirty="0" smtClean="0"/>
              <a:t> Duchem Świętym</a:t>
            </a:r>
            <a:endParaRPr lang="pl-PL" dirty="0"/>
          </a:p>
          <a:p>
            <a:pPr marL="514350" indent="-514350">
              <a:buFont typeface="+mj-lt"/>
              <a:buAutoNum type="arabicPeriod"/>
            </a:pPr>
            <a:r>
              <a:rPr lang="pl-PL" dirty="0" smtClean="0"/>
              <a:t>Zbawienie</a:t>
            </a:r>
          </a:p>
          <a:p>
            <a:pPr marL="514350" indent="-514350">
              <a:buFont typeface="+mj-lt"/>
              <a:buAutoNum type="arabicPeriod"/>
            </a:pPr>
            <a:endParaRPr lang="pl-PL" dirty="0"/>
          </a:p>
          <a:p>
            <a:pPr marL="514350" indent="-514350">
              <a:buFont typeface="+mj-lt"/>
              <a:buAutoNum type="arabicPeriod"/>
            </a:pPr>
            <a:endParaRPr lang="pl-PL" dirty="0" smtClean="0"/>
          </a:p>
          <a:p>
            <a:pPr marL="514350" indent="-514350">
              <a:buFont typeface="+mj-lt"/>
              <a:buAutoNum type="arabicPeriod"/>
            </a:pPr>
            <a:r>
              <a:rPr lang="pl-PL" b="1" dirty="0" smtClean="0"/>
              <a:t>DZIEDZICZENIE Królestwa Bożego.</a:t>
            </a:r>
            <a:endParaRPr lang="pl-PL" b="1" dirty="0"/>
          </a:p>
        </p:txBody>
      </p:sp>
    </p:spTree>
    <p:extLst>
      <p:ext uri="{BB962C8B-B14F-4D97-AF65-F5344CB8AC3E}">
        <p14:creationId xmlns:p14="http://schemas.microsoft.com/office/powerpoint/2010/main" val="9646078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ytuł 40"/>
          <p:cNvSpPr>
            <a:spLocks noGrp="1"/>
          </p:cNvSpPr>
          <p:nvPr>
            <p:ph type="title"/>
          </p:nvPr>
        </p:nvSpPr>
        <p:spPr/>
        <p:txBody>
          <a:bodyPr>
            <a:normAutofit/>
          </a:bodyPr>
          <a:lstStyle/>
          <a:p>
            <a:r>
              <a:rPr lang="pl-PL" dirty="0" smtClean="0"/>
              <a:t>7. Obietnica Ducha Świętego</a:t>
            </a:r>
            <a:endParaRPr lang="pl-PL" dirty="0"/>
          </a:p>
        </p:txBody>
      </p:sp>
      <p:sp>
        <p:nvSpPr>
          <p:cNvPr id="8" name="Symbol zastępczy zawartości 7"/>
          <p:cNvSpPr>
            <a:spLocks noGrp="1"/>
          </p:cNvSpPr>
          <p:nvPr>
            <p:ph sz="half" idx="1"/>
          </p:nvPr>
        </p:nvSpPr>
        <p:spPr/>
        <p:txBody>
          <a:bodyPr/>
          <a:lstStyle/>
          <a:p>
            <a:r>
              <a:rPr lang="pl-PL" dirty="0" smtClean="0"/>
              <a:t>W Nim i wy położyliście nadzieję, kiedy usłyszeliście słowo prawdy, ewangelię waszego zbawienia, w nim też, gdy uwierzyliście, zostaliście zapieczętowani </a:t>
            </a:r>
            <a:r>
              <a:rPr lang="pl-PL" b="1" u="sng" dirty="0">
                <a:solidFill>
                  <a:srgbClr val="000000"/>
                </a:solidFill>
                <a:highlight>
                  <a:srgbClr val="FFFF00"/>
                </a:highlight>
              </a:rPr>
              <a:t>obiecanym</a:t>
            </a:r>
            <a:r>
              <a:rPr lang="pl-PL" dirty="0" smtClean="0"/>
              <a:t> Duchem Świętym, który jest zadatkiem naszego dziedzictwa, aż nastąpi odkupienie nabytej własności, dla uwielbienia jego chwały. </a:t>
            </a:r>
            <a:endParaRPr lang="pl-PL" dirty="0"/>
          </a:p>
        </p:txBody>
      </p:sp>
      <p:sp>
        <p:nvSpPr>
          <p:cNvPr id="42" name="Symbol zastępczy zawartości 41"/>
          <p:cNvSpPr>
            <a:spLocks noGrp="1"/>
          </p:cNvSpPr>
          <p:nvPr>
            <p:ph sz="half" idx="2"/>
          </p:nvPr>
        </p:nvSpPr>
        <p:spPr/>
        <p:txBody>
          <a:bodyPr/>
          <a:lstStyle/>
          <a:p>
            <a:pPr marL="0" lvl="0" indent="0">
              <a:buNone/>
            </a:pPr>
            <a:r>
              <a:rPr lang="pl-PL" dirty="0" smtClean="0"/>
              <a:t>Analiza:</a:t>
            </a:r>
          </a:p>
          <a:p>
            <a:r>
              <a:rPr lang="pl-PL" dirty="0" smtClean="0"/>
              <a:t>Duch </a:t>
            </a:r>
            <a:r>
              <a:rPr lang="pl-PL" dirty="0"/>
              <a:t>Święty został </a:t>
            </a:r>
            <a:r>
              <a:rPr lang="pl-PL" b="1" dirty="0"/>
              <a:t>obiecany</a:t>
            </a:r>
            <a:r>
              <a:rPr lang="pl-PL" dirty="0"/>
              <a:t>, obiecany pewnie nieco </a:t>
            </a:r>
            <a:r>
              <a:rPr lang="pl-PL" i="1" dirty="0"/>
              <a:t>wcześniej</a:t>
            </a:r>
            <a:r>
              <a:rPr lang="pl-PL" dirty="0" smtClean="0"/>
              <a:t>.</a:t>
            </a:r>
          </a:p>
          <a:p>
            <a:endParaRPr lang="pl-PL" dirty="0"/>
          </a:p>
          <a:p>
            <a:pPr marL="0" indent="0">
              <a:buNone/>
            </a:pPr>
            <a:r>
              <a:rPr lang="pl-PL" dirty="0" smtClean="0"/>
              <a:t>Pytanie:</a:t>
            </a:r>
          </a:p>
          <a:p>
            <a:r>
              <a:rPr lang="pl-PL" dirty="0" smtClean="0"/>
              <a:t>Przez kogo i kiedy Duch Święty został obiecany?</a:t>
            </a:r>
            <a:endParaRPr lang="pl-PL" dirty="0"/>
          </a:p>
        </p:txBody>
      </p:sp>
    </p:spTree>
    <p:extLst>
      <p:ext uri="{BB962C8B-B14F-4D97-AF65-F5344CB8AC3E}">
        <p14:creationId xmlns:p14="http://schemas.microsoft.com/office/powerpoint/2010/main" val="16649410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ytuł 40"/>
          <p:cNvSpPr>
            <a:spLocks noGrp="1"/>
          </p:cNvSpPr>
          <p:nvPr>
            <p:ph type="title"/>
          </p:nvPr>
        </p:nvSpPr>
        <p:spPr/>
        <p:txBody>
          <a:bodyPr>
            <a:normAutofit/>
          </a:bodyPr>
          <a:lstStyle/>
          <a:p>
            <a:r>
              <a:rPr lang="pl-PL" dirty="0"/>
              <a:t>8</a:t>
            </a:r>
            <a:r>
              <a:rPr lang="pl-PL" dirty="0" smtClean="0"/>
              <a:t>. Dziedziczenie</a:t>
            </a:r>
            <a:endParaRPr lang="pl-PL" dirty="0"/>
          </a:p>
        </p:txBody>
      </p:sp>
      <p:sp>
        <p:nvSpPr>
          <p:cNvPr id="8" name="Symbol zastępczy zawartości 7"/>
          <p:cNvSpPr>
            <a:spLocks noGrp="1"/>
          </p:cNvSpPr>
          <p:nvPr>
            <p:ph sz="half" idx="1"/>
          </p:nvPr>
        </p:nvSpPr>
        <p:spPr/>
        <p:txBody>
          <a:bodyPr>
            <a:normAutofit fontScale="92500" lnSpcReduction="10000"/>
          </a:bodyPr>
          <a:lstStyle/>
          <a:p>
            <a:r>
              <a:rPr lang="pl-PL" dirty="0" smtClean="0"/>
              <a:t>W Nim i wy położyliście nadzieję, kiedy usłyszeliście słowo prawdy, ewangelię waszego zbawienia, w nim też, gdy uwierzyliście, zostaliście zapieczętowani obiecanym Duchem Świętym, który </a:t>
            </a:r>
            <a:r>
              <a:rPr lang="pl-PL" b="1" u="sng" dirty="0" smtClean="0"/>
              <a:t>jest </a:t>
            </a:r>
            <a:r>
              <a:rPr lang="pl-PL" b="1" u="sng" dirty="0">
                <a:solidFill>
                  <a:srgbClr val="000000"/>
                </a:solidFill>
                <a:highlight>
                  <a:srgbClr val="FFFF00"/>
                </a:highlight>
              </a:rPr>
              <a:t>zadatkiem</a:t>
            </a:r>
            <a:r>
              <a:rPr lang="pl-PL" dirty="0" smtClean="0"/>
              <a:t> naszego dziedzictwa, aż nastąpi odkupienie nabytej własności, dla uwielbienia jego chwały. </a:t>
            </a:r>
            <a:endParaRPr lang="pl-PL" dirty="0"/>
          </a:p>
        </p:txBody>
      </p:sp>
      <p:sp>
        <p:nvSpPr>
          <p:cNvPr id="42" name="Symbol zastępczy zawartości 41"/>
          <p:cNvSpPr>
            <a:spLocks noGrp="1"/>
          </p:cNvSpPr>
          <p:nvPr>
            <p:ph sz="half" idx="2"/>
          </p:nvPr>
        </p:nvSpPr>
        <p:spPr/>
        <p:txBody>
          <a:bodyPr>
            <a:normAutofit fontScale="92500" lnSpcReduction="10000"/>
          </a:bodyPr>
          <a:lstStyle/>
          <a:p>
            <a:pPr marL="0" lvl="0" indent="0">
              <a:buNone/>
            </a:pPr>
            <a:r>
              <a:rPr lang="pl-PL" dirty="0" smtClean="0"/>
              <a:t>Analiza:</a:t>
            </a:r>
          </a:p>
          <a:p>
            <a:r>
              <a:rPr lang="pl-PL" dirty="0" smtClean="0"/>
              <a:t>To </a:t>
            </a:r>
            <a:r>
              <a:rPr lang="pl-PL" dirty="0"/>
              <a:t>zapieczętowanie Duchem Świętym </a:t>
            </a:r>
            <a:r>
              <a:rPr lang="pl-PL" b="1" dirty="0"/>
              <a:t>jest </a:t>
            </a:r>
            <a:r>
              <a:rPr lang="pl-PL" b="1" dirty="0" smtClean="0"/>
              <a:t>zadatkiem</a:t>
            </a:r>
            <a:r>
              <a:rPr lang="pl-PL" dirty="0"/>
              <a:t> </a:t>
            </a:r>
            <a:r>
              <a:rPr lang="pl-PL" i="1" dirty="0"/>
              <a:t>jakiegoś</a:t>
            </a:r>
            <a:r>
              <a:rPr lang="pl-PL" dirty="0"/>
              <a:t> </a:t>
            </a:r>
            <a:r>
              <a:rPr lang="pl-PL" b="1" dirty="0"/>
              <a:t>dziedzictwa</a:t>
            </a:r>
            <a:r>
              <a:rPr lang="pl-PL" dirty="0" smtClean="0"/>
              <a:t>.</a:t>
            </a:r>
          </a:p>
          <a:p>
            <a:endParaRPr lang="pl-PL" dirty="0"/>
          </a:p>
          <a:p>
            <a:pPr marL="0" indent="0">
              <a:buNone/>
            </a:pPr>
            <a:r>
              <a:rPr lang="pl-PL" dirty="0" smtClean="0"/>
              <a:t>Pytania pomocnicze:</a:t>
            </a:r>
          </a:p>
          <a:p>
            <a:r>
              <a:rPr lang="pl-PL" dirty="0" smtClean="0"/>
              <a:t>Co to jest dziedzictwo? Co to dziedziczenie?</a:t>
            </a:r>
          </a:p>
          <a:p>
            <a:r>
              <a:rPr lang="pl-PL" dirty="0" smtClean="0"/>
              <a:t>Co to jest zadatek? Coś co płacimy przed wydaniem towaru aby mieć pewność dostarczenia tego towaru, zaliczka</a:t>
            </a:r>
            <a:r>
              <a:rPr lang="mr-IN" dirty="0" smtClean="0"/>
              <a:t>…</a:t>
            </a:r>
            <a:r>
              <a:rPr lang="pl-PL" dirty="0" smtClean="0"/>
              <a:t>.</a:t>
            </a:r>
            <a:endParaRPr lang="pl-PL" dirty="0"/>
          </a:p>
        </p:txBody>
      </p:sp>
    </p:spTree>
    <p:extLst>
      <p:ext uri="{BB962C8B-B14F-4D97-AF65-F5344CB8AC3E}">
        <p14:creationId xmlns:p14="http://schemas.microsoft.com/office/powerpoint/2010/main" val="2052637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ytuł 40"/>
          <p:cNvSpPr>
            <a:spLocks noGrp="1"/>
          </p:cNvSpPr>
          <p:nvPr>
            <p:ph type="title"/>
          </p:nvPr>
        </p:nvSpPr>
        <p:spPr/>
        <p:txBody>
          <a:bodyPr>
            <a:normAutofit/>
          </a:bodyPr>
          <a:lstStyle/>
          <a:p>
            <a:r>
              <a:rPr lang="pl-PL" dirty="0" smtClean="0"/>
              <a:t>9. Odkupienie</a:t>
            </a:r>
            <a:endParaRPr lang="pl-PL" dirty="0"/>
          </a:p>
        </p:txBody>
      </p:sp>
      <p:sp>
        <p:nvSpPr>
          <p:cNvPr id="8" name="Symbol zastępczy zawartości 7"/>
          <p:cNvSpPr>
            <a:spLocks noGrp="1"/>
          </p:cNvSpPr>
          <p:nvPr>
            <p:ph sz="half" idx="1"/>
          </p:nvPr>
        </p:nvSpPr>
        <p:spPr/>
        <p:txBody>
          <a:bodyPr/>
          <a:lstStyle/>
          <a:p>
            <a:r>
              <a:rPr lang="pl-PL" dirty="0" smtClean="0"/>
              <a:t>W Nim i wy położyliście nadzieję, kiedy usłyszeliście słowo prawdy, ewangelię waszego zbawienia, w nim też, gdy uwierzyliście, zostaliście zapieczętowani obiecanym Duchem Świętym, który </a:t>
            </a:r>
            <a:r>
              <a:rPr lang="pl-PL" b="1" u="sng" dirty="0" smtClean="0"/>
              <a:t>jest zadatkiem</a:t>
            </a:r>
            <a:r>
              <a:rPr lang="pl-PL" dirty="0" smtClean="0"/>
              <a:t> naszego dziedzictwa, aż nastąpi </a:t>
            </a:r>
            <a:r>
              <a:rPr lang="pl-PL" b="1" u="sng" dirty="0">
                <a:solidFill>
                  <a:srgbClr val="000000"/>
                </a:solidFill>
                <a:highlight>
                  <a:srgbClr val="FFFF00"/>
                </a:highlight>
              </a:rPr>
              <a:t>odkupienie</a:t>
            </a:r>
            <a:r>
              <a:rPr lang="pl-PL" dirty="0" smtClean="0"/>
              <a:t> nabytej </a:t>
            </a:r>
            <a:r>
              <a:rPr lang="pl-PL" b="1" dirty="0" smtClean="0"/>
              <a:t>własności</a:t>
            </a:r>
            <a:r>
              <a:rPr lang="pl-PL" dirty="0" smtClean="0"/>
              <a:t>, dla uwielbienia jego chwały. </a:t>
            </a:r>
            <a:endParaRPr lang="pl-PL" dirty="0"/>
          </a:p>
        </p:txBody>
      </p:sp>
      <p:sp>
        <p:nvSpPr>
          <p:cNvPr id="42" name="Symbol zastępczy zawartości 41"/>
          <p:cNvSpPr>
            <a:spLocks noGrp="1"/>
          </p:cNvSpPr>
          <p:nvPr>
            <p:ph sz="half" idx="2"/>
          </p:nvPr>
        </p:nvSpPr>
        <p:spPr/>
        <p:txBody>
          <a:bodyPr/>
          <a:lstStyle/>
          <a:p>
            <a:pPr marL="0" lvl="0" indent="0">
              <a:buNone/>
            </a:pPr>
            <a:r>
              <a:rPr lang="pl-PL" dirty="0" smtClean="0"/>
              <a:t>Analiza:</a:t>
            </a:r>
          </a:p>
          <a:p>
            <a:r>
              <a:rPr lang="pl-PL" i="1" dirty="0" smtClean="0"/>
              <a:t>Kiedyś</a:t>
            </a:r>
            <a:r>
              <a:rPr lang="pl-PL" dirty="0"/>
              <a:t> nastąpi </a:t>
            </a:r>
            <a:r>
              <a:rPr lang="pl-PL" i="1" dirty="0"/>
              <a:t>jakieś</a:t>
            </a:r>
            <a:r>
              <a:rPr lang="pl-PL" dirty="0"/>
              <a:t> </a:t>
            </a:r>
            <a:r>
              <a:rPr lang="pl-PL" b="1" dirty="0"/>
              <a:t>odkupienie</a:t>
            </a:r>
            <a:r>
              <a:rPr lang="pl-PL" dirty="0"/>
              <a:t>.</a:t>
            </a:r>
          </a:p>
        </p:txBody>
      </p:sp>
    </p:spTree>
    <p:extLst>
      <p:ext uri="{BB962C8B-B14F-4D97-AF65-F5344CB8AC3E}">
        <p14:creationId xmlns:p14="http://schemas.microsoft.com/office/powerpoint/2010/main" val="19702235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Zaproszenie</a:t>
            </a:r>
            <a:endParaRPr lang="pl-PL" dirty="0"/>
          </a:p>
        </p:txBody>
      </p:sp>
      <p:sp>
        <p:nvSpPr>
          <p:cNvPr id="3" name="Symbol zastępczy zawartości 2"/>
          <p:cNvSpPr>
            <a:spLocks noGrp="1"/>
          </p:cNvSpPr>
          <p:nvPr>
            <p:ph idx="1"/>
          </p:nvPr>
        </p:nvSpPr>
        <p:spPr/>
        <p:txBody>
          <a:bodyPr>
            <a:normAutofit fontScale="62500" lnSpcReduction="20000"/>
          </a:bodyPr>
          <a:lstStyle/>
          <a:p>
            <a:pPr marL="0" indent="0">
              <a:buNone/>
            </a:pPr>
            <a:r>
              <a:rPr lang="pl-PL" dirty="0"/>
              <a:t>Zachęcony tymi telekonferencjami pomyślałem, że jutro, przy Wielkim Piątku możemy razem przeczytać kawałem Biblii. Dobrym kawałkiem będzie początek Listu do Efezjan (rozdział 1, albo pół, albo dalej, nawet rozdział 2). Dlaczego to? Bo tam jest ślicznie opisane to co Bóg uczynił dla nas właśnie w Wieki Piątek i w Wielkanoc.</a:t>
            </a:r>
            <a:br>
              <a:rPr lang="pl-PL" dirty="0"/>
            </a:br>
            <a:r>
              <a:rPr lang="pl-PL" dirty="0"/>
              <a:t/>
            </a:r>
            <a:br>
              <a:rPr lang="pl-PL" dirty="0"/>
            </a:br>
            <a:r>
              <a:rPr lang="pl-PL" dirty="0"/>
              <a:t>Kto więc chce - zapraszam. Zaczniemy o godzinie 20.oo, aby uczestniczyć dobrze jest mieć zainstalowaną na smartfonie aplikację ZOOM, albo lepiej - zainstalowaną na komputerze. Mikrofon konieczny, kamerka wskazana, Biblia (poczytamy Tysiąclatkę, ale też sprawdzimy jak się rzeczy mają w grece) no i notes, bo warto zapisać sobie wnioski, które z tego tekstu płyną.</a:t>
            </a:r>
            <a:br>
              <a:rPr lang="pl-PL" dirty="0"/>
            </a:br>
            <a:r>
              <a:rPr lang="pl-PL" dirty="0"/>
              <a:t/>
            </a:r>
            <a:br>
              <a:rPr lang="pl-PL" dirty="0"/>
            </a:br>
            <a:r>
              <a:rPr lang="pl-PL" dirty="0"/>
              <a:t/>
            </a:r>
            <a:br>
              <a:rPr lang="pl-PL" dirty="0"/>
            </a:br>
            <a:r>
              <a:rPr lang="pl-PL" dirty="0" err="1"/>
              <a:t>Join</a:t>
            </a:r>
            <a:r>
              <a:rPr lang="pl-PL" dirty="0"/>
              <a:t> Zoom Meeting</a:t>
            </a:r>
            <a:br>
              <a:rPr lang="pl-PL" dirty="0"/>
            </a:br>
            <a:r>
              <a:rPr lang="pl-PL" dirty="0">
                <a:hlinkClick r:id="rId2"/>
              </a:rPr>
              <a:t>https://zoom.us/j/545996042?pwd=REJhVkRIS2E3VmpPYitFQTF6WmRBdz09</a:t>
            </a:r>
            <a:r>
              <a:rPr lang="pl-PL" dirty="0"/>
              <a:t/>
            </a:r>
            <a:br>
              <a:rPr lang="pl-PL" dirty="0"/>
            </a:br>
            <a:r>
              <a:rPr lang="pl-PL" dirty="0"/>
              <a:t/>
            </a:r>
            <a:br>
              <a:rPr lang="pl-PL" dirty="0"/>
            </a:br>
            <a:r>
              <a:rPr lang="pl-PL" dirty="0"/>
              <a:t>Meeting ID: 545 996 042</a:t>
            </a:r>
            <a:br>
              <a:rPr lang="pl-PL" dirty="0"/>
            </a:br>
            <a:r>
              <a:rPr lang="pl-PL" dirty="0" err="1"/>
              <a:t>Password</a:t>
            </a:r>
            <a:r>
              <a:rPr lang="pl-PL" dirty="0"/>
              <a:t>: 1111</a:t>
            </a:r>
          </a:p>
        </p:txBody>
      </p:sp>
    </p:spTree>
    <p:extLst>
      <p:ext uri="{BB962C8B-B14F-4D97-AF65-F5344CB8AC3E}">
        <p14:creationId xmlns:p14="http://schemas.microsoft.com/office/powerpoint/2010/main" val="3059163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ytuł 40"/>
          <p:cNvSpPr>
            <a:spLocks noGrp="1"/>
          </p:cNvSpPr>
          <p:nvPr>
            <p:ph type="title"/>
          </p:nvPr>
        </p:nvSpPr>
        <p:spPr/>
        <p:txBody>
          <a:bodyPr>
            <a:normAutofit/>
          </a:bodyPr>
          <a:lstStyle/>
          <a:p>
            <a:r>
              <a:rPr lang="pl-PL" dirty="0" smtClean="0"/>
              <a:t>10. Własność została nabyta</a:t>
            </a:r>
            <a:endParaRPr lang="pl-PL" dirty="0"/>
          </a:p>
        </p:txBody>
      </p:sp>
      <p:sp>
        <p:nvSpPr>
          <p:cNvPr id="8" name="Symbol zastępczy zawartości 7"/>
          <p:cNvSpPr>
            <a:spLocks noGrp="1"/>
          </p:cNvSpPr>
          <p:nvPr>
            <p:ph sz="half" idx="1"/>
          </p:nvPr>
        </p:nvSpPr>
        <p:spPr/>
        <p:txBody>
          <a:bodyPr/>
          <a:lstStyle/>
          <a:p>
            <a:r>
              <a:rPr lang="pl-PL" dirty="0" smtClean="0"/>
              <a:t>W Nim i wy położyliście nadzieję, kiedy usłyszeliście słowo prawdy, ewangelię waszego zbawienia, w nim też, gdy uwierzyliście, zostaliście zapieczętowani obiecanym </a:t>
            </a:r>
            <a:r>
              <a:rPr lang="pl-PL" dirty="0"/>
              <a:t>Duchem Świętym, który jest zadatkiem naszego dziedzictwa, aż nastąpi </a:t>
            </a:r>
            <a:r>
              <a:rPr lang="pl-PL" dirty="0" smtClean="0"/>
              <a:t>odkupienie </a:t>
            </a:r>
            <a:r>
              <a:rPr lang="pl-PL" b="1" u="sng" dirty="0">
                <a:solidFill>
                  <a:srgbClr val="000000"/>
                </a:solidFill>
                <a:highlight>
                  <a:srgbClr val="FFFF00"/>
                </a:highlight>
              </a:rPr>
              <a:t>nabytej</a:t>
            </a:r>
            <a:r>
              <a:rPr lang="pl-PL" dirty="0" smtClean="0"/>
              <a:t> </a:t>
            </a:r>
            <a:r>
              <a:rPr lang="pl-PL" b="1" dirty="0" smtClean="0"/>
              <a:t>własności</a:t>
            </a:r>
            <a:r>
              <a:rPr lang="pl-PL" dirty="0" smtClean="0"/>
              <a:t>, dla uwielbienia jego chwały. </a:t>
            </a:r>
            <a:endParaRPr lang="pl-PL" dirty="0"/>
          </a:p>
        </p:txBody>
      </p:sp>
      <p:sp>
        <p:nvSpPr>
          <p:cNvPr id="42" name="Symbol zastępczy zawartości 41"/>
          <p:cNvSpPr>
            <a:spLocks noGrp="1"/>
          </p:cNvSpPr>
          <p:nvPr>
            <p:ph sz="half" idx="2"/>
          </p:nvPr>
        </p:nvSpPr>
        <p:spPr/>
        <p:txBody>
          <a:bodyPr/>
          <a:lstStyle/>
          <a:p>
            <a:pPr marL="0" lvl="0" indent="0">
              <a:buNone/>
            </a:pPr>
            <a:r>
              <a:rPr lang="pl-PL" dirty="0" smtClean="0"/>
              <a:t>Analiza:</a:t>
            </a:r>
          </a:p>
          <a:p>
            <a:r>
              <a:rPr lang="pl-PL" i="1" dirty="0" smtClean="0"/>
              <a:t>Jakaś</a:t>
            </a:r>
            <a:r>
              <a:rPr lang="pl-PL" dirty="0"/>
              <a:t> własność została już </a:t>
            </a:r>
            <a:r>
              <a:rPr lang="pl-PL" i="1" dirty="0"/>
              <a:t>wcześniej</a:t>
            </a:r>
            <a:r>
              <a:rPr lang="pl-PL" dirty="0"/>
              <a:t> </a:t>
            </a:r>
            <a:r>
              <a:rPr lang="pl-PL" b="1" dirty="0"/>
              <a:t>nabyta</a:t>
            </a:r>
            <a:r>
              <a:rPr lang="pl-PL" b="1" dirty="0" smtClean="0"/>
              <a:t>.</a:t>
            </a:r>
          </a:p>
          <a:p>
            <a:endParaRPr lang="pl-PL" b="1" dirty="0"/>
          </a:p>
          <a:p>
            <a:pPr marL="0" indent="0">
              <a:buNone/>
            </a:pPr>
            <a:r>
              <a:rPr lang="pl-PL" dirty="0" smtClean="0"/>
              <a:t>Pytanie:</a:t>
            </a:r>
          </a:p>
          <a:p>
            <a:r>
              <a:rPr lang="pl-PL" dirty="0" smtClean="0"/>
              <a:t>Kiedy, gdzie i przez kogo jakaś własność została nabyta?</a:t>
            </a:r>
            <a:endParaRPr lang="pl-PL" dirty="0"/>
          </a:p>
        </p:txBody>
      </p:sp>
    </p:spTree>
    <p:extLst>
      <p:ext uri="{BB962C8B-B14F-4D97-AF65-F5344CB8AC3E}">
        <p14:creationId xmlns:p14="http://schemas.microsoft.com/office/powerpoint/2010/main" val="1649226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ytuł 40"/>
          <p:cNvSpPr>
            <a:spLocks noGrp="1"/>
          </p:cNvSpPr>
          <p:nvPr>
            <p:ph type="title"/>
          </p:nvPr>
        </p:nvSpPr>
        <p:spPr/>
        <p:txBody>
          <a:bodyPr>
            <a:normAutofit/>
          </a:bodyPr>
          <a:lstStyle/>
          <a:p>
            <a:r>
              <a:rPr lang="pl-PL" dirty="0" smtClean="0"/>
              <a:t>11. Uwielbienie chwały</a:t>
            </a:r>
            <a:endParaRPr lang="pl-PL" dirty="0"/>
          </a:p>
        </p:txBody>
      </p:sp>
      <p:sp>
        <p:nvSpPr>
          <p:cNvPr id="8" name="Symbol zastępczy zawartości 7"/>
          <p:cNvSpPr>
            <a:spLocks noGrp="1"/>
          </p:cNvSpPr>
          <p:nvPr>
            <p:ph sz="half" idx="1"/>
          </p:nvPr>
        </p:nvSpPr>
        <p:spPr/>
        <p:txBody>
          <a:bodyPr/>
          <a:lstStyle/>
          <a:p>
            <a:r>
              <a:rPr lang="pl-PL" dirty="0" smtClean="0"/>
              <a:t>W Nim i wy położyliście nadzieję, kiedy usłyszeliście słowo prawdy, ewangelię waszego zbawienia, w nim też, gdy uwierzyliście, zostaliście zapieczętowani obiecanym Duchem Świętym, który jest zadatkiem naszego dziedzictwa, aż nastąpi odkupienie nabytej własności, dla </a:t>
            </a:r>
            <a:r>
              <a:rPr lang="pl-PL" b="1" u="sng" dirty="0">
                <a:solidFill>
                  <a:srgbClr val="000000"/>
                </a:solidFill>
                <a:highlight>
                  <a:srgbClr val="FFFF00"/>
                </a:highlight>
              </a:rPr>
              <a:t>uwielbienia</a:t>
            </a:r>
            <a:r>
              <a:rPr lang="pl-PL" dirty="0" smtClean="0"/>
              <a:t> jego </a:t>
            </a:r>
            <a:r>
              <a:rPr lang="pl-PL" b="1" u="sng" dirty="0" smtClean="0"/>
              <a:t>chwały</a:t>
            </a:r>
            <a:r>
              <a:rPr lang="pl-PL" dirty="0" smtClean="0"/>
              <a:t>. </a:t>
            </a:r>
            <a:endParaRPr lang="pl-PL" dirty="0"/>
          </a:p>
        </p:txBody>
      </p:sp>
      <p:sp>
        <p:nvSpPr>
          <p:cNvPr id="42" name="Symbol zastępczy zawartości 41"/>
          <p:cNvSpPr>
            <a:spLocks noGrp="1"/>
          </p:cNvSpPr>
          <p:nvPr>
            <p:ph sz="half" idx="2"/>
          </p:nvPr>
        </p:nvSpPr>
        <p:spPr/>
        <p:txBody>
          <a:bodyPr/>
          <a:lstStyle/>
          <a:p>
            <a:pPr marL="0" lvl="0" indent="0">
              <a:buNone/>
            </a:pPr>
            <a:r>
              <a:rPr lang="pl-PL" dirty="0" smtClean="0"/>
              <a:t>Analiza:</a:t>
            </a:r>
          </a:p>
          <a:p>
            <a:r>
              <a:rPr lang="pl-PL" i="1" dirty="0" smtClean="0"/>
              <a:t>Czyjaś</a:t>
            </a:r>
            <a:r>
              <a:rPr lang="pl-PL" dirty="0"/>
              <a:t> chwała zostanie kiedyś </a:t>
            </a:r>
            <a:r>
              <a:rPr lang="pl-PL" b="1" dirty="0"/>
              <a:t>uwielbiona</a:t>
            </a:r>
            <a:r>
              <a:rPr lang="pl-PL" dirty="0"/>
              <a:t>.</a:t>
            </a:r>
          </a:p>
        </p:txBody>
      </p:sp>
    </p:spTree>
    <p:extLst>
      <p:ext uri="{BB962C8B-B14F-4D97-AF65-F5344CB8AC3E}">
        <p14:creationId xmlns:p14="http://schemas.microsoft.com/office/powerpoint/2010/main" val="14380846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ytuł 40"/>
          <p:cNvSpPr>
            <a:spLocks noGrp="1"/>
          </p:cNvSpPr>
          <p:nvPr>
            <p:ph type="title"/>
          </p:nvPr>
        </p:nvSpPr>
        <p:spPr/>
        <p:txBody>
          <a:bodyPr>
            <a:normAutofit/>
          </a:bodyPr>
          <a:lstStyle/>
          <a:p>
            <a:r>
              <a:rPr lang="pl-PL" dirty="0" smtClean="0"/>
              <a:t>W Chrystusie</a:t>
            </a:r>
            <a:endParaRPr lang="pl-PL" dirty="0"/>
          </a:p>
        </p:txBody>
      </p:sp>
      <p:sp>
        <p:nvSpPr>
          <p:cNvPr id="8" name="Symbol zastępczy zawartości 7"/>
          <p:cNvSpPr>
            <a:spLocks noGrp="1"/>
          </p:cNvSpPr>
          <p:nvPr>
            <p:ph sz="half" idx="1"/>
          </p:nvPr>
        </p:nvSpPr>
        <p:spPr/>
        <p:txBody>
          <a:bodyPr/>
          <a:lstStyle/>
          <a:p>
            <a:r>
              <a:rPr lang="pl-PL" b="1" u="sng" dirty="0">
                <a:solidFill>
                  <a:srgbClr val="000000"/>
                </a:solidFill>
                <a:highlight>
                  <a:srgbClr val="FFFF00"/>
                </a:highlight>
              </a:rPr>
              <a:t>W Nim </a:t>
            </a:r>
            <a:r>
              <a:rPr lang="pl-PL" dirty="0" smtClean="0"/>
              <a:t>i wy położyliście nadzieję, kiedy usłyszeliście słowo prawdy, ewangelię waszego zbawienia, </a:t>
            </a:r>
            <a:r>
              <a:rPr lang="pl-PL" b="1" u="sng" dirty="0">
                <a:solidFill>
                  <a:srgbClr val="000000"/>
                </a:solidFill>
                <a:highlight>
                  <a:srgbClr val="FFFF00"/>
                </a:highlight>
              </a:rPr>
              <a:t>w nim też</a:t>
            </a:r>
            <a:r>
              <a:rPr lang="pl-PL" dirty="0" smtClean="0"/>
              <a:t>, gdy uwierzyliście, zostaliście zapieczętowani obiecanym Duchem Świętym, który jest zadatkiem naszego dziedzictwa, aż nastąpi odkupienie nabytej własności, dla uwielbienia jego chwały. </a:t>
            </a:r>
            <a:endParaRPr lang="pl-PL" dirty="0"/>
          </a:p>
        </p:txBody>
      </p:sp>
      <p:sp>
        <p:nvSpPr>
          <p:cNvPr id="42" name="Symbol zastępczy zawartości 41"/>
          <p:cNvSpPr>
            <a:spLocks noGrp="1"/>
          </p:cNvSpPr>
          <p:nvPr>
            <p:ph sz="half" idx="2"/>
          </p:nvPr>
        </p:nvSpPr>
        <p:spPr/>
        <p:txBody>
          <a:bodyPr/>
          <a:lstStyle/>
          <a:p>
            <a:pPr marL="0" lvl="0" indent="0">
              <a:buNone/>
            </a:pPr>
            <a:r>
              <a:rPr lang="pl-PL" dirty="0" smtClean="0"/>
              <a:t>Obserwacja:</a:t>
            </a:r>
          </a:p>
          <a:p>
            <a:r>
              <a:rPr lang="pl-PL" dirty="0" smtClean="0"/>
              <a:t>Wszystko </a:t>
            </a:r>
            <a:r>
              <a:rPr lang="pl-PL" dirty="0"/>
              <a:t>co się dzieje, dzieje się w Nim, w Chrystusie.</a:t>
            </a:r>
          </a:p>
        </p:txBody>
      </p:sp>
    </p:spTree>
    <p:extLst>
      <p:ext uri="{BB962C8B-B14F-4D97-AF65-F5344CB8AC3E}">
        <p14:creationId xmlns:p14="http://schemas.microsoft.com/office/powerpoint/2010/main" val="4703423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p:txBody>
          <a:bodyPr/>
          <a:lstStyle/>
          <a:p>
            <a:r>
              <a:rPr lang="pl-PL" dirty="0" smtClean="0"/>
              <a:t>Analiza tekstu</a:t>
            </a:r>
            <a:endParaRPr lang="pl-PL" dirty="0"/>
          </a:p>
        </p:txBody>
      </p:sp>
      <p:sp>
        <p:nvSpPr>
          <p:cNvPr id="5" name="Symbol zastępczy tekstu 4"/>
          <p:cNvSpPr>
            <a:spLocks noGrp="1"/>
          </p:cNvSpPr>
          <p:nvPr>
            <p:ph type="body" idx="1"/>
          </p:nvPr>
        </p:nvSpPr>
        <p:spPr/>
        <p:txBody>
          <a:bodyPr/>
          <a:lstStyle/>
          <a:p>
            <a:endParaRPr lang="pl-PL"/>
          </a:p>
        </p:txBody>
      </p:sp>
    </p:spTree>
    <p:extLst>
      <p:ext uri="{BB962C8B-B14F-4D97-AF65-F5344CB8AC3E}">
        <p14:creationId xmlns:p14="http://schemas.microsoft.com/office/powerpoint/2010/main" val="13927744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p:txBody>
          <a:bodyPr>
            <a:normAutofit/>
          </a:bodyPr>
          <a:lstStyle/>
          <a:p>
            <a:r>
              <a:rPr lang="pl-PL" sz="5400" dirty="0" smtClean="0"/>
              <a:t>Różnice w tłumaczeniach</a:t>
            </a:r>
            <a:br>
              <a:rPr lang="pl-PL" sz="5400" dirty="0" smtClean="0"/>
            </a:br>
            <a:r>
              <a:rPr lang="pl-PL" sz="5400" dirty="0" smtClean="0"/>
              <a:t>na przykładzie Ef1:13-14</a:t>
            </a:r>
            <a:endParaRPr lang="pl-PL" sz="5400" dirty="0"/>
          </a:p>
        </p:txBody>
      </p:sp>
      <p:sp>
        <p:nvSpPr>
          <p:cNvPr id="5" name="Symbol zastępczy tekstu 4"/>
          <p:cNvSpPr>
            <a:spLocks noGrp="1"/>
          </p:cNvSpPr>
          <p:nvPr>
            <p:ph type="body" idx="1"/>
          </p:nvPr>
        </p:nvSpPr>
        <p:spPr/>
        <p:txBody>
          <a:bodyPr/>
          <a:lstStyle/>
          <a:p>
            <a:endParaRPr lang="pl-PL"/>
          </a:p>
        </p:txBody>
      </p:sp>
    </p:spTree>
    <p:extLst>
      <p:ext uri="{BB962C8B-B14F-4D97-AF65-F5344CB8AC3E}">
        <p14:creationId xmlns:p14="http://schemas.microsoft.com/office/powerpoint/2010/main" val="9113246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Tysiąclatka</a:t>
            </a:r>
            <a:endParaRPr lang="pl-PL" dirty="0"/>
          </a:p>
        </p:txBody>
      </p:sp>
      <p:pic>
        <p:nvPicPr>
          <p:cNvPr id="5" name="Obraz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650" y="2052278"/>
            <a:ext cx="7504386" cy="2574232"/>
          </a:xfrm>
          <a:prstGeom prst="rect">
            <a:avLst/>
          </a:prstGeom>
        </p:spPr>
      </p:pic>
    </p:spTree>
    <p:extLst>
      <p:ext uri="{BB962C8B-B14F-4D97-AF65-F5344CB8AC3E}">
        <p14:creationId xmlns:p14="http://schemas.microsoft.com/office/powerpoint/2010/main" val="17462063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Przekład pastora </a:t>
            </a:r>
            <a:r>
              <a:rPr lang="pl-PL" dirty="0" err="1" smtClean="0"/>
              <a:t>Zarębyy</a:t>
            </a:r>
            <a:endParaRPr lang="pl-PL" dirty="0"/>
          </a:p>
        </p:txBody>
      </p:sp>
      <p:pic>
        <p:nvPicPr>
          <p:cNvPr id="3" name="Obraz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8946" y="1690689"/>
            <a:ext cx="6621517" cy="3830920"/>
          </a:xfrm>
          <a:prstGeom prst="rect">
            <a:avLst/>
          </a:prstGeom>
        </p:spPr>
      </p:pic>
    </p:spTree>
    <p:extLst>
      <p:ext uri="{BB962C8B-B14F-4D97-AF65-F5344CB8AC3E}">
        <p14:creationId xmlns:p14="http://schemas.microsoft.com/office/powerpoint/2010/main" val="901615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Przekład UBG</a:t>
            </a:r>
            <a:endParaRPr lang="pl-PL" dirty="0"/>
          </a:p>
        </p:txBody>
      </p:sp>
      <p:pic>
        <p:nvPicPr>
          <p:cNvPr id="3" name="Obraz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0786" y="1344321"/>
            <a:ext cx="5043652" cy="4923785"/>
          </a:xfrm>
          <a:prstGeom prst="rect">
            <a:avLst/>
          </a:prstGeom>
        </p:spPr>
      </p:pic>
    </p:spTree>
    <p:extLst>
      <p:ext uri="{BB962C8B-B14F-4D97-AF65-F5344CB8AC3E}">
        <p14:creationId xmlns:p14="http://schemas.microsoft.com/office/powerpoint/2010/main" val="1527558488"/>
      </p:ext>
    </p:extLst>
  </p:cSld>
  <p:clrMapOvr>
    <a:masterClrMapping/>
  </p:clrMapOvr>
</p:sld>
</file>

<file path=ppt/theme/theme1.xml><?xml version="1.0" encoding="utf-8"?>
<a:theme xmlns:a="http://schemas.openxmlformats.org/drawingml/2006/main" name="Motyw pakietu Office">
  <a:themeElements>
    <a:clrScheme name="Motyw pakietu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Motyw pakietu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Motyw pakietu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yw pakietu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3649</TotalTime>
  <Words>1184</Words>
  <Application>Microsoft Macintosh PowerPoint</Application>
  <PresentationFormat>Pokaz na ekranie (4:3)</PresentationFormat>
  <Paragraphs>179</Paragraphs>
  <Slides>42</Slides>
  <Notes>1</Notes>
  <HiddenSlides>1</HiddenSlides>
  <MMClips>0</MMClips>
  <ScaleCrop>false</ScaleCrop>
  <HeadingPairs>
    <vt:vector size="6" baseType="variant">
      <vt:variant>
        <vt:lpstr>Używane czcionki</vt:lpstr>
      </vt:variant>
      <vt:variant>
        <vt:i4>7</vt:i4>
      </vt:variant>
      <vt:variant>
        <vt:lpstr>Motyw</vt:lpstr>
      </vt:variant>
      <vt:variant>
        <vt:i4>2</vt:i4>
      </vt:variant>
      <vt:variant>
        <vt:lpstr>Tytuły slajdów</vt:lpstr>
      </vt:variant>
      <vt:variant>
        <vt:i4>42</vt:i4>
      </vt:variant>
    </vt:vector>
  </HeadingPairs>
  <TitlesOfParts>
    <vt:vector size="51" baseType="lpstr">
      <vt:lpstr>Calibri</vt:lpstr>
      <vt:lpstr>Calibri Light</vt:lpstr>
      <vt:lpstr>CenturyLTPl Book Cond</vt:lpstr>
      <vt:lpstr>Mangal</vt:lpstr>
      <vt:lpstr>Times New Roman</vt:lpstr>
      <vt:lpstr>Verdana</vt:lpstr>
      <vt:lpstr>Arial</vt:lpstr>
      <vt:lpstr>Motyw pakietu Office</vt:lpstr>
      <vt:lpstr>1_Motyw pakietu Office</vt:lpstr>
      <vt:lpstr>Wspólne, WielkoPiątkowe czytanie Listu do Efezjan</vt:lpstr>
      <vt:lpstr>Osoby</vt:lpstr>
      <vt:lpstr>Prezentacja programu PowerPoint</vt:lpstr>
      <vt:lpstr>Zaproszenie</vt:lpstr>
      <vt:lpstr>Analiza tekstu</vt:lpstr>
      <vt:lpstr>Różnice w tłumaczeniach na przykładzie Ef1:13-14</vt:lpstr>
      <vt:lpstr>Tysiąclatka</vt:lpstr>
      <vt:lpstr>Przekład pastora Zarębyy</vt:lpstr>
      <vt:lpstr>Przekład UBG</vt:lpstr>
      <vt:lpstr>Przekład Toruński</vt:lpstr>
      <vt:lpstr>Rozdział 1, tpnp</vt:lpstr>
      <vt:lpstr>Prezentacja programu PowerPoint</vt:lpstr>
      <vt:lpstr>Ef 1:1nn tpnt</vt:lpstr>
      <vt:lpstr>Prezentacja programu PowerPoint</vt:lpstr>
      <vt:lpstr>Ef 1:1nn tpnt</vt:lpstr>
      <vt:lpstr>Analiza wersetów Ef 1:1-3</vt:lpstr>
      <vt:lpstr>Prezentacja programu PowerPoint</vt:lpstr>
      <vt:lpstr>Nadawca i adresaci</vt:lpstr>
      <vt:lpstr>Życzenia</vt:lpstr>
      <vt:lpstr>Życzenia dla Pana Boga</vt:lpstr>
      <vt:lpstr>Analiza wersetów Ef 1:4-11</vt:lpstr>
      <vt:lpstr>Prezentacja programu PowerPoint</vt:lpstr>
      <vt:lpstr>Ef 1:4-6 Wybór????</vt:lpstr>
      <vt:lpstr>Prezentacja programu PowerPoint</vt:lpstr>
      <vt:lpstr>Ef 1:7 problem grzechu</vt:lpstr>
      <vt:lpstr>Ef 1:8-10 mądrość i roztropność</vt:lpstr>
      <vt:lpstr>Ef 1:11-12</vt:lpstr>
      <vt:lpstr>Analiza wersetów Ef 1:13-14</vt:lpstr>
      <vt:lpstr>Prezentacja programu PowerPoint</vt:lpstr>
      <vt:lpstr>1. Położyli nadzieję</vt:lpstr>
      <vt:lpstr>2. Usłyszeli</vt:lpstr>
      <vt:lpstr>3. Głoszenie słowa prawdy, ewangelii</vt:lpstr>
      <vt:lpstr>4. Zbawienie Efezjan</vt:lpstr>
      <vt:lpstr>5. Wiara</vt:lpstr>
      <vt:lpstr>6. Zapieczętowanie Duchem Świętym</vt:lpstr>
      <vt:lpstr>Główne czynności Ef 1:13</vt:lpstr>
      <vt:lpstr>7. Obietnica Ducha Świętego</vt:lpstr>
      <vt:lpstr>8. Dziedziczenie</vt:lpstr>
      <vt:lpstr>9. Odkupienie</vt:lpstr>
      <vt:lpstr>10. Własność została nabyta</vt:lpstr>
      <vt:lpstr>11. Uwielbienie chwały</vt:lpstr>
      <vt:lpstr>W Chrystusie</vt:lpstr>
    </vt:vector>
  </TitlesOfParts>
  <Company/>
  <LinksUpToDate>false</LinksUpToDate>
  <SharedDoc>false</SharedDoc>
  <HyperlinksChanged>false</HyperlinksChanged>
  <AppVersion>15.0028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Wojciech Apel</dc:creator>
  <cp:lastModifiedBy>Wojciech Apel</cp:lastModifiedBy>
  <cp:revision>43</cp:revision>
  <cp:lastPrinted>2020-04-10T19:54:20Z</cp:lastPrinted>
  <dcterms:created xsi:type="dcterms:W3CDTF">2018-07-06T06:19:14Z</dcterms:created>
  <dcterms:modified xsi:type="dcterms:W3CDTF">2020-04-10T20:10:48Z</dcterms:modified>
</cp:coreProperties>
</file>